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71" r:id="rId4"/>
    <p:sldId id="277" r:id="rId5"/>
    <p:sldId id="272" r:id="rId6"/>
    <p:sldId id="281" r:id="rId7"/>
    <p:sldId id="273" r:id="rId8"/>
    <p:sldId id="278" r:id="rId9"/>
    <p:sldId id="265" r:id="rId10"/>
    <p:sldId id="279" r:id="rId11"/>
    <p:sldId id="274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2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5DCABA-93E2-46B9-AEE4-7BF839CEF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FE05C48-3A1A-44C3-BD8C-4F7EE3BE6E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50ED6EE-E02C-46B5-856B-E65363CCC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4DCD5F-2D0E-4A9F-A465-F7E19698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B1F03EC-8A63-4CFA-AAF7-9AE90117B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6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4DF4F4-80E6-401A-8536-7EA053D10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7CDC74-2619-4F7B-9792-695B7CA78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DF8C3C-07EC-4096-85BA-615B7730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2901D8-DBC4-47B8-94F2-7A8840DC3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60AAD8-5DDE-4DD3-8D46-9E016C93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8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8F518D0-A369-43E3-B783-AC4F86834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DDC030F-3A80-4690-82A3-26F988B8D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750A182-D2EF-4775-9164-755331C4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8E0083-DAE7-48E7-AE98-416FA034E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B80D8F-FD7B-4003-B0BD-482A529C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8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9EBE0A-24E0-4D65-80B0-8B495893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E4C6B9-0087-41E3-A539-3DB959819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E8E895-340A-4D32-9155-4D08DB58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CF784-2BE9-452F-B32A-38FF496F5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438E5BB-B92D-4FB6-9A4F-762B340B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3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377615-A39B-4B5D-BF8A-63D32FB90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273DB1-2FC3-4E91-80F8-A30B2CE74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4518C74-D51D-46A9-A020-F134E4CC3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4F91B8-49ED-412F-88BC-110121F7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4B3FC6-2908-42FB-8624-2BAED59C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9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DBD65E-C844-4488-BA2A-4B9FA80B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646896-C582-4242-AA0A-02E665238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048135-8E2A-49D1-97B5-D2B64D5C8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33BF522-95F4-42FD-97DE-5C638C57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893E6B7-6116-4924-9F90-332260F1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79EF2FA-1090-401A-A2ED-E9B61609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3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910857-9CE1-441A-B80F-189D48B48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7844198-D6EB-4D55-8A86-8170618A5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5CF142-0D50-4E3E-8751-1FE039CF3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8FEE99D-70D2-4E9F-8D58-E1D8AA315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4471695-0655-4385-A865-9ACA375997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0CC9C17-95F7-4A71-AA42-6C367120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7AC33A7-C024-47BC-A985-6702FEA7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B0B0E17-16F4-469D-B70A-10A876477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5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1F2496-A4EC-42DB-BF0B-86351500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8D2BCA-713D-48ED-B65C-B9A934FE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A6904E2-A2A8-48D4-9F13-4B450AD1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4CAC27F-8793-4677-8E06-9A7B77AD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8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E3D967B-6515-478E-846F-83AE99FD8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C7B06F-CDBC-46B8-9539-743960DF2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849C63-EE96-48DC-81D9-B941713B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B96601-5ECF-4493-BF8A-ACD40ED4D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45F36C-B4DB-4F9C-92C9-190DDA841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903EF15-A6C7-4226-A640-D9FD20341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C7B7B5C-334D-41A3-88C9-ED4937B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C6DA6-7DEC-4D7A-A70A-03470C4B3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5C2B62-FB6B-474F-8881-8E7DF287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7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3A32B8-B637-4263-B1B2-FD2A7E1ED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ADC0F9E-77CE-453A-A618-BB5A1E000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B6EEDA6-56B3-4E40-AF3F-8FB258E3D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A36A6B-F72B-46BA-AE62-F0AF9B2A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1E563F-1B8E-45C5-9204-8AF36B0A4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2E7EE2-8DC9-4355-B695-C832A53D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6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7E4639B-CB11-44B6-BCF8-FF49C3F9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49EB4-C81B-4D4C-88EC-F84228207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DF4C40-D82D-4AA6-AE4C-10B9515DE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D2AE-CA04-43D4-812E-8418066BBD16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4055D-F662-4911-90C6-8BC5E5FFC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F671A4-FD61-4F01-A14E-9BD031CFF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C5CB-E5BD-4412-80F0-4659BEAC9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2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A7C4FCD-1B31-4E13-A4E8-C072FEC4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13991" y="-2666999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15C5C-23C9-4748-8E68-4BC14C29D6A4}"/>
              </a:ext>
            </a:extLst>
          </p:cNvPr>
          <p:cNvSpPr/>
          <p:nvPr/>
        </p:nvSpPr>
        <p:spPr>
          <a:xfrm>
            <a:off x="944760" y="696036"/>
            <a:ext cx="10150869" cy="53975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n-M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хүч-Зохистой хэрэглээ”</a:t>
            </a:r>
          </a:p>
          <a:p>
            <a:pPr algn="ctr"/>
            <a:r>
              <a:rPr lang="mn-M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хичээлд хэрэглэгдэх т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mn-M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глоом</a:t>
            </a:r>
          </a:p>
          <a:p>
            <a:pPr algn="ctr"/>
            <a:endParaRPr lang="mn-MN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Тоглоомын нэр :</a:t>
            </a:r>
            <a:r>
              <a:rPr lang="mn-M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“БИ ЭРЧИМ ХҮЧЭЭ ХЭМНЭХ АРГААС МЭДЭЖ ЧАДЛАА”</a:t>
            </a:r>
          </a:p>
          <a:p>
            <a:r>
              <a:rPr lang="mn-M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Тоглоомын зорилго </a:t>
            </a:r>
            <a:r>
              <a:rPr lang="mn-MN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mn-M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хүчээ хэмнэх аргаас суралцаж бие биетэйгээ хамтарч тоглох, түүнийгээ гэр бүл найз нөхдөдөө зааж хамтран суралцах хэмнэх аргуудаа  дадал хэвшил болгоход оршино.</a:t>
            </a:r>
          </a:p>
          <a:p>
            <a:endParaRPr lang="mn-M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Тоглоомын заавар:</a:t>
            </a:r>
            <a:r>
              <a:rPr lang="mn-M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Тоглоомыг анги бүрийн агуулгын хүрээнд нэмэн дэлгэрүүлж  бататгах хичээлд баяжуулан ашиглаж болно.</a:t>
            </a:r>
          </a:p>
          <a:p>
            <a:r>
              <a: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2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24246DC-F763-4C03-A582-2347EDF65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8" y="-2722066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C6633BA-13C6-4272-A926-29EE7F941E0C}"/>
              </a:ext>
            </a:extLst>
          </p:cNvPr>
          <p:cNvSpPr/>
          <p:nvPr/>
        </p:nvSpPr>
        <p:spPr>
          <a:xfrm>
            <a:off x="1020563" y="474667"/>
            <a:ext cx="10150869" cy="5597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хүч-Зохистой хэрэглээ”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хичээлд хэрэглэгдэх т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глоомын хариулт          4-р анги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хүчний хэмнэлтийн 1 арга нь усанд орохдоо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шүршүүрт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ороорой.</a:t>
            </a: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хүчний үр ашгийн түвшинг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1-5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хүртэл тоогоор илэрхийлдэг.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Уурын хөдөлгүүрийг1881онд Котландын эрдэмтэн Жеймс Ватт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нээв                    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algn="ctr"/>
            <a:r>
              <a:rPr lang="mn-M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Манай оронд </a:t>
            </a:r>
            <a:r>
              <a:rPr lang="mn-MN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ТӨВ</a:t>
            </a:r>
            <a:r>
              <a:rPr lang="mn-MN" sz="1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аймгийн Сэргэлэн суманд </a:t>
            </a:r>
            <a:r>
              <a:rPr lang="mn-MN" sz="1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mn-MN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50</a:t>
            </a:r>
            <a:r>
              <a:rPr lang="mn-MN" sz="1600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МВт-ын хүчин чадалтай         “</a:t>
            </a:r>
            <a:r>
              <a:rPr lang="mn-MN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Салхин</a:t>
            </a:r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” салхин парк цахилгаан эрчим хүч үйлдвэрлэн</a:t>
            </a:r>
          </a:p>
          <a:p>
            <a:pPr algn="ctr"/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төвийн эрчим хүчний системд нийлүүлж байна.</a:t>
            </a:r>
            <a:endParaRPr lang="mn-M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Зөөврийн компьютер нь цахилгааны 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хувийг зарцуулдаг.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Энэ хүүхдийн хийж буй үйлдэл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буруу.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Яагаад гэвэл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цахилгаанд цохиулах аюултай</a:t>
            </a:r>
          </a:p>
          <a:p>
            <a:pPr algn="ctr"/>
            <a:endParaRPr lang="mn-M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Хоолны сав, суулганы ёроол нь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тэгш гадаргуутай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байвал эрчим хүчийг хэмнэнэ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Цахилгааныг хэрэглэдэггүй илүүц үгийг олоорой. Индүү, сэнс, </a:t>
            </a:r>
            <a:r>
              <a:rPr lang="mn-M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гал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гэрэл, салхи</a:t>
            </a:r>
          </a:p>
          <a:p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8473B3-A032-4C67-9FA9-006AEB08206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4" t="41445" r="52802" b="38829"/>
          <a:stretch/>
        </p:blipFill>
        <p:spPr bwMode="auto">
          <a:xfrm>
            <a:off x="1740900" y="919113"/>
            <a:ext cx="1020565" cy="861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DD46643-F573-4CAB-A9DA-ACD5D0182984}"/>
              </a:ext>
            </a:extLst>
          </p:cNvPr>
          <p:cNvGrpSpPr/>
          <p:nvPr/>
        </p:nvGrpSpPr>
        <p:grpSpPr>
          <a:xfrm>
            <a:off x="1127458" y="1154779"/>
            <a:ext cx="651618" cy="4673974"/>
            <a:chOff x="1177876" y="1191118"/>
            <a:chExt cx="651618" cy="4673974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F6D3D639-8B92-4551-8779-9DA37B7CE67F}"/>
                </a:ext>
              </a:extLst>
            </p:cNvPr>
            <p:cNvSpPr/>
            <p:nvPr/>
          </p:nvSpPr>
          <p:spPr>
            <a:xfrm>
              <a:off x="1202339" y="1191118"/>
              <a:ext cx="539681" cy="49281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A55B4A6-AAA2-4E57-8B05-7DBCD4FD778B}"/>
                </a:ext>
              </a:extLst>
            </p:cNvPr>
            <p:cNvSpPr/>
            <p:nvPr/>
          </p:nvSpPr>
          <p:spPr>
            <a:xfrm>
              <a:off x="1221869" y="4470301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A7C8EF21-FAE9-4A97-B90F-587997624B81}"/>
                </a:ext>
              </a:extLst>
            </p:cNvPr>
            <p:cNvSpPr/>
            <p:nvPr/>
          </p:nvSpPr>
          <p:spPr>
            <a:xfrm>
              <a:off x="1177876" y="3950276"/>
              <a:ext cx="588609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F9EB905D-23FD-41B1-975F-CA226045635D}"/>
                </a:ext>
              </a:extLst>
            </p:cNvPr>
            <p:cNvSpPr/>
            <p:nvPr/>
          </p:nvSpPr>
          <p:spPr>
            <a:xfrm>
              <a:off x="1202340" y="3262273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D4AD60BB-15EA-4EBF-BB88-A2DE6E661DFF}"/>
                </a:ext>
              </a:extLst>
            </p:cNvPr>
            <p:cNvSpPr/>
            <p:nvPr/>
          </p:nvSpPr>
          <p:spPr>
            <a:xfrm>
              <a:off x="1197878" y="2536399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CD0D3A30-0654-4D02-99C5-1174EDE86364}"/>
                </a:ext>
              </a:extLst>
            </p:cNvPr>
            <p:cNvSpPr/>
            <p:nvPr/>
          </p:nvSpPr>
          <p:spPr>
            <a:xfrm rot="10800000" flipV="1">
              <a:off x="1197878" y="1948506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10C53EF8-B516-445F-8F9A-1B03A3608C3F}"/>
                </a:ext>
              </a:extLst>
            </p:cNvPr>
            <p:cNvSpPr/>
            <p:nvPr/>
          </p:nvSpPr>
          <p:spPr>
            <a:xfrm>
              <a:off x="1222991" y="5475869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420D601F-4C5B-4D03-979F-5882201D8DD5}"/>
                </a:ext>
              </a:extLst>
            </p:cNvPr>
            <p:cNvSpPr/>
            <p:nvPr/>
          </p:nvSpPr>
          <p:spPr>
            <a:xfrm>
              <a:off x="1202340" y="4940937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621325B-3057-47C8-A2FF-0064A17E06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60" y="2392706"/>
            <a:ext cx="1080135" cy="71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8258FE9-61C4-4B61-8A1F-86E7FE399D7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46" y="3196766"/>
            <a:ext cx="1080135" cy="71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77297F22-F3B7-4D63-84A8-39CDE70D4A9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46" y="4286940"/>
            <a:ext cx="1044702" cy="73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60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E30C8A64-2AD7-483A-A4B2-5E7F61965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3" y="-2667001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064E053-5D88-457B-8850-FBE7A87EABB3}"/>
              </a:ext>
            </a:extLst>
          </p:cNvPr>
          <p:cNvSpPr/>
          <p:nvPr/>
        </p:nvSpPr>
        <p:spPr>
          <a:xfrm>
            <a:off x="1020565" y="502377"/>
            <a:ext cx="10150869" cy="5597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хүч-Зохистой хэрэглээ”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хичээлд хэрэглэгдэх т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глоомын асуулт -1         5-р анги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Эрчим хүчний хэмнэлтийн хууль анх хэдэн онд батлагдсан бэ?  </a:t>
            </a: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Хүүхдүүд ээ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 гэрлийг </a:t>
            </a:r>
            <a:r>
              <a:rPr lang="mn-M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сонговол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хэмнэлттэй вэ?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хүчний үр ашгийн түвшинг хэд хүртэл тоогоор илэрхийлдэг вэ?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Цахилгаан эрчим хүч нь хэдэн үе шатаар боловсруулагдан хэрэглэгчдэд хүрдэг  вэ?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1 аяга ус буцалгахад 1.5 минут зарцуулдаг бол 1л ус буцалгахад хэдэн минут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зарцуулах вэ?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mn-MN" sz="18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Манай нийслэлд хаана хаана ямар ДЦС байдаг вэ?</a:t>
            </a:r>
            <a:endParaRPr lang="en-US" sz="1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Зургийг өөрийн үгээр тайлбарлаарай.</a:t>
            </a:r>
          </a:p>
          <a:p>
            <a:pPr algn="ctr"/>
            <a:endParaRPr lang="mn-MN" sz="20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0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</a:t>
            </a:r>
            <a:r>
              <a:rPr lang="mn-MN" sz="2000" b="1" i="1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mn-MN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битүүмжлэх</a:t>
            </a:r>
            <a:r>
              <a:rPr lang="en-US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 дулаанаа алдахаас сэргийлэх 1 арга шүү.</a:t>
            </a:r>
            <a:endParaRPr lang="mn-M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4EF0733-DD66-45F5-98AF-BA0FB22287CF}"/>
              </a:ext>
            </a:extLst>
          </p:cNvPr>
          <p:cNvGrpSpPr/>
          <p:nvPr/>
        </p:nvGrpSpPr>
        <p:grpSpPr>
          <a:xfrm>
            <a:off x="1211288" y="1080656"/>
            <a:ext cx="618206" cy="4784436"/>
            <a:chOff x="1211288" y="1080656"/>
            <a:chExt cx="618206" cy="4784436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2FF92C77-2AC2-409A-A6DA-702B9DED692F}"/>
                </a:ext>
              </a:extLst>
            </p:cNvPr>
            <p:cNvSpPr/>
            <p:nvPr/>
          </p:nvSpPr>
          <p:spPr>
            <a:xfrm>
              <a:off x="1288473" y="1080656"/>
              <a:ext cx="453549" cy="49281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3E92A295-D229-460F-9EE8-D53A942C87E8}"/>
                </a:ext>
              </a:extLst>
            </p:cNvPr>
            <p:cNvSpPr/>
            <p:nvPr/>
          </p:nvSpPr>
          <p:spPr>
            <a:xfrm>
              <a:off x="1221870" y="4194842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8916808B-7E70-4095-A601-C92A808A8037}"/>
                </a:ext>
              </a:extLst>
            </p:cNvPr>
            <p:cNvSpPr/>
            <p:nvPr/>
          </p:nvSpPr>
          <p:spPr>
            <a:xfrm>
              <a:off x="1211288" y="3625208"/>
              <a:ext cx="588609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B62799F4-188D-46AF-B9AF-F7C0716A554F}"/>
                </a:ext>
              </a:extLst>
            </p:cNvPr>
            <p:cNvSpPr/>
            <p:nvPr/>
          </p:nvSpPr>
          <p:spPr>
            <a:xfrm>
              <a:off x="1221870" y="2946322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A36E0217-ABC6-463D-BC97-125CF52755A4}"/>
                </a:ext>
              </a:extLst>
            </p:cNvPr>
            <p:cNvSpPr/>
            <p:nvPr/>
          </p:nvSpPr>
          <p:spPr>
            <a:xfrm>
              <a:off x="1221872" y="2242073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4E8A4C5C-A94B-4C83-AE07-BFB21C6C2571}"/>
                </a:ext>
              </a:extLst>
            </p:cNvPr>
            <p:cNvSpPr/>
            <p:nvPr/>
          </p:nvSpPr>
          <p:spPr>
            <a:xfrm rot="10800000" flipV="1">
              <a:off x="1221872" y="1727918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2413584D-55F7-45FD-97AD-597D2B2EF627}"/>
                </a:ext>
              </a:extLst>
            </p:cNvPr>
            <p:cNvSpPr/>
            <p:nvPr/>
          </p:nvSpPr>
          <p:spPr>
            <a:xfrm>
              <a:off x="1222991" y="5475869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BA959D75-6CBE-4444-8291-2E923FD430FE}"/>
                </a:ext>
              </a:extLst>
            </p:cNvPr>
            <p:cNvSpPr/>
            <p:nvPr/>
          </p:nvSpPr>
          <p:spPr>
            <a:xfrm>
              <a:off x="1211995" y="4784881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B168396-B8B7-4042-8B58-257F30FD56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1" t="4444" b="71515"/>
          <a:stretch/>
        </p:blipFill>
        <p:spPr>
          <a:xfrm>
            <a:off x="1975132" y="4540642"/>
            <a:ext cx="1708546" cy="775207"/>
          </a:xfrm>
          <a:prstGeom prst="rect">
            <a:avLst/>
          </a:prstGeom>
        </p:spPr>
      </p:pic>
      <p:pic>
        <p:nvPicPr>
          <p:cNvPr id="14" name="Picture 2" descr="Эрчим хүч хэмнэх зөвлөмж || &quot;Дархан Сэлэнгийн Цахилгаан Түгээх Сүлжээ&quot; ХК">
            <a:extLst>
              <a:ext uri="{FF2B5EF4-FFF2-40B4-BE49-F238E27FC236}">
                <a16:creationId xmlns="" xmlns:a16="http://schemas.microsoft.com/office/drawing/2014/main" id="{216D4DF8-CCBA-4E4F-A91D-9D66C74EE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15"/>
          <a:stretch/>
        </p:blipFill>
        <p:spPr bwMode="auto">
          <a:xfrm>
            <a:off x="1990618" y="1459471"/>
            <a:ext cx="1888655" cy="77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33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6F33AFC-0DB7-44DE-A7C4-510E6DA3A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3" y="-2667001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8B3344-71AC-435D-83CE-DC4B4093F184}"/>
              </a:ext>
            </a:extLst>
          </p:cNvPr>
          <p:cNvSpPr/>
          <p:nvPr/>
        </p:nvSpPr>
        <p:spPr>
          <a:xfrm>
            <a:off x="1134600" y="630157"/>
            <a:ext cx="10150869" cy="5597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хүч-Зохистой хэрэглээ”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хичээлд хэрэглэгдэх т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глоомын хариулт          5-р анги</a:t>
            </a: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хүчний хэмнэлтийн хууль анх </a:t>
            </a:r>
            <a:r>
              <a:rPr lang="mn-MN" sz="20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2015 оны 11 дүгээр сарын 26-ны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</a:t>
            </a: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цахилгаан бага зарцуулах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гэрлийг сонгоно.</a:t>
            </a: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Эрчим хүчний үр ашгийн түвшинг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A-G \1-5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\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хүртэл тоогоор илэрхийлдэг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Цахилгаан эрчим хүч нь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үе шатаар боловсруулагдан хэрэглэгчдэд хүрдэг.</a:t>
            </a: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аяга ус буцалгахад 1.5 минут зарцуулдаг бол 1л ус буцалгахад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минут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зарцуулна.</a:t>
            </a:r>
          </a:p>
          <a:p>
            <a:r>
              <a:rPr lang="mn-MN" sz="20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              Манай нийслэлд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ll</a:t>
            </a:r>
            <a:r>
              <a:rPr lang="mn-M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ДЦС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СХД,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lll</a:t>
            </a:r>
            <a:r>
              <a:rPr lang="mn-M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ДЦС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ХУД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,</a:t>
            </a: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lV</a:t>
            </a:r>
            <a:r>
              <a:rPr lang="mn-M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ДЦС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-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ХУД</a:t>
            </a:r>
            <a:r>
              <a:rPr lang="mn-M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 </a:t>
            </a:r>
            <a:r>
              <a:rPr lang="mn-MN" sz="2000" b="1" dirty="0">
                <a:effectLst/>
                <a:latin typeface="Times New Roman" panose="02020603050405020304" pitchFamily="18" charset="0"/>
                <a:ea typeface="Arial Unicode MS"/>
                <a:cs typeface="Times New Roman" panose="02020603050405020304" pitchFamily="18" charset="0"/>
              </a:rPr>
              <a:t>байдаг.</a:t>
            </a:r>
            <a:endParaRPr lang="en-US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Байгалийн гэрэлтүүлгийг ашиглах нь тустай.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Цонх, хаалгаа</a:t>
            </a:r>
            <a:r>
              <a:rPr lang="mn-MN" sz="2000" b="1" dirty="0">
                <a:solidFill>
                  <a:srgbClr val="333333"/>
                </a:solidFill>
                <a:effectLst/>
                <a:latin typeface="Roboto"/>
              </a:rPr>
              <a:t> </a:t>
            </a:r>
            <a:r>
              <a:rPr lang="mn-MN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битүүмжлэх</a:t>
            </a:r>
            <a:r>
              <a:rPr lang="en-US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20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нь дулаанаа алдахаас сэргийлэх 1 арга шүү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08956AD-251B-4289-B69F-5BD849C487A4}"/>
              </a:ext>
            </a:extLst>
          </p:cNvPr>
          <p:cNvGrpSpPr/>
          <p:nvPr/>
        </p:nvGrpSpPr>
        <p:grpSpPr>
          <a:xfrm>
            <a:off x="1154322" y="1403213"/>
            <a:ext cx="641569" cy="4735182"/>
            <a:chOff x="1202340" y="1080656"/>
            <a:chExt cx="641569" cy="4735182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FA40742-DF07-40FE-BAE8-834E4BCE5DC5}"/>
                </a:ext>
              </a:extLst>
            </p:cNvPr>
            <p:cNvSpPr/>
            <p:nvPr/>
          </p:nvSpPr>
          <p:spPr>
            <a:xfrm>
              <a:off x="1202341" y="1080656"/>
              <a:ext cx="539681" cy="49281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4E01BE42-5194-4632-ABD9-BF54195C2042}"/>
                </a:ext>
              </a:extLst>
            </p:cNvPr>
            <p:cNvSpPr/>
            <p:nvPr/>
          </p:nvSpPr>
          <p:spPr>
            <a:xfrm>
              <a:off x="1202340" y="4235900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6E06EFA5-63D4-4381-ACB3-5345C4A8917C}"/>
                </a:ext>
              </a:extLst>
            </p:cNvPr>
            <p:cNvSpPr/>
            <p:nvPr/>
          </p:nvSpPr>
          <p:spPr>
            <a:xfrm>
              <a:off x="1246354" y="3634831"/>
              <a:ext cx="588609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064CA54D-4D82-4F90-91AD-9980A9751EC1}"/>
                </a:ext>
              </a:extLst>
            </p:cNvPr>
            <p:cNvSpPr/>
            <p:nvPr/>
          </p:nvSpPr>
          <p:spPr>
            <a:xfrm>
              <a:off x="1221870" y="2946322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BA654557-1D29-4B0E-AD34-CE0444EFFEA2}"/>
                </a:ext>
              </a:extLst>
            </p:cNvPr>
            <p:cNvSpPr/>
            <p:nvPr/>
          </p:nvSpPr>
          <p:spPr>
            <a:xfrm>
              <a:off x="1221872" y="2242073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4815FD67-5795-4B7A-A199-C7B04A8F532A}"/>
                </a:ext>
              </a:extLst>
            </p:cNvPr>
            <p:cNvSpPr/>
            <p:nvPr/>
          </p:nvSpPr>
          <p:spPr>
            <a:xfrm rot="10800000" flipV="1">
              <a:off x="1221872" y="1727918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88E89BA-8096-4400-8040-3A18AE6C9FF0}"/>
                </a:ext>
              </a:extLst>
            </p:cNvPr>
            <p:cNvSpPr/>
            <p:nvPr/>
          </p:nvSpPr>
          <p:spPr>
            <a:xfrm>
              <a:off x="1237406" y="5426615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98369DD1-EE61-4E3F-986F-BF87FBEF4CBA}"/>
                </a:ext>
              </a:extLst>
            </p:cNvPr>
            <p:cNvSpPr/>
            <p:nvPr/>
          </p:nvSpPr>
          <p:spPr>
            <a:xfrm>
              <a:off x="1202340" y="4874800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2" descr="Эрчим хүч хэмнэх зөвлөмж || &quot;Дархан Сэлэнгийн Цахилгаан Түгээх Сүлжээ&quot; ХК">
            <a:extLst>
              <a:ext uri="{FF2B5EF4-FFF2-40B4-BE49-F238E27FC236}">
                <a16:creationId xmlns="" xmlns:a16="http://schemas.microsoft.com/office/drawing/2014/main" id="{B1FD2CD4-D02A-477C-8CAE-008D871B7F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15"/>
          <a:stretch/>
        </p:blipFill>
        <p:spPr bwMode="auto">
          <a:xfrm>
            <a:off x="1999293" y="1834128"/>
            <a:ext cx="1888655" cy="77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A3F56F3A-1333-4980-84FF-4A9836DD90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1" t="4444" b="71515"/>
          <a:stretch/>
        </p:blipFill>
        <p:spPr>
          <a:xfrm>
            <a:off x="1999293" y="4947680"/>
            <a:ext cx="1708546" cy="7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48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39F8AAF-DE11-47C8-B6AE-F3A663BCD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7390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62334B75-E885-4C24-9608-D9B947FB837D}"/>
              </a:ext>
            </a:extLst>
          </p:cNvPr>
          <p:cNvSpPr txBox="1"/>
          <p:nvPr/>
        </p:nvSpPr>
        <p:spPr>
          <a:xfrm>
            <a:off x="1056408" y="584538"/>
            <a:ext cx="99718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Тоглоомын дүрэм</a:t>
            </a:r>
          </a:p>
          <a:p>
            <a:r>
              <a:rPr lang="mn-MN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1.Шоогоо ээлжлэн орхино.                                                                                      өнжинө </a:t>
            </a:r>
          </a:p>
          <a:p>
            <a:r>
              <a:rPr lang="mn-MN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2.Шооны буусан нүдний тоогоор урагшилна.                                                    2 нүд урагшилна                                                      </a:t>
            </a:r>
          </a:p>
          <a:p>
            <a:r>
              <a:rPr lang="mn-MN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3.Түрүүлж барианд ирсэн нь хожно.                                                                    Асуултад хариулна.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="" xmlns:a16="http://schemas.microsoft.com/office/drawing/2014/main" id="{5BE84DAC-03B0-4154-BC55-2735C4DE2CFF}"/>
              </a:ext>
            </a:extLst>
          </p:cNvPr>
          <p:cNvSpPr/>
          <p:nvPr/>
        </p:nvSpPr>
        <p:spPr>
          <a:xfrm>
            <a:off x="8453725" y="972668"/>
            <a:ext cx="238538" cy="21203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45EA69CE-FF3B-431D-8EB8-0078EB577697}"/>
              </a:ext>
            </a:extLst>
          </p:cNvPr>
          <p:cNvSpPr/>
          <p:nvPr/>
        </p:nvSpPr>
        <p:spPr>
          <a:xfrm>
            <a:off x="8453725" y="1231085"/>
            <a:ext cx="238538" cy="21203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9E9D950C-E23E-46BE-B0EF-2D907642889D}"/>
              </a:ext>
            </a:extLst>
          </p:cNvPr>
          <p:cNvSpPr/>
          <p:nvPr/>
        </p:nvSpPr>
        <p:spPr>
          <a:xfrm>
            <a:off x="8453725" y="1489502"/>
            <a:ext cx="238538" cy="21203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185" name="Group 184">
            <a:extLst>
              <a:ext uri="{FF2B5EF4-FFF2-40B4-BE49-F238E27FC236}">
                <a16:creationId xmlns="" xmlns:a16="http://schemas.microsoft.com/office/drawing/2014/main" id="{A719F1E7-041C-4E11-B875-0BA3CA5FF361}"/>
              </a:ext>
            </a:extLst>
          </p:cNvPr>
          <p:cNvGrpSpPr/>
          <p:nvPr/>
        </p:nvGrpSpPr>
        <p:grpSpPr>
          <a:xfrm>
            <a:off x="2791746" y="1886632"/>
            <a:ext cx="3944286" cy="269997"/>
            <a:chOff x="2762951" y="1865324"/>
            <a:chExt cx="3944286" cy="269997"/>
          </a:xfrm>
        </p:grpSpPr>
        <p:cxnSp>
          <p:nvCxnSpPr>
            <p:cNvPr id="186" name="Connector: Curved 185">
              <a:extLst>
                <a:ext uri="{FF2B5EF4-FFF2-40B4-BE49-F238E27FC236}">
                  <a16:creationId xmlns="" xmlns:a16="http://schemas.microsoft.com/office/drawing/2014/main" id="{2724CAAF-437B-43FB-A694-7A14B0456CC5}"/>
                </a:ext>
              </a:extLst>
            </p:cNvPr>
            <p:cNvCxnSpPr>
              <a:cxnSpLocks/>
            </p:cNvCxnSpPr>
            <p:nvPr/>
          </p:nvCxnSpPr>
          <p:spPr>
            <a:xfrm>
              <a:off x="2762951" y="1967149"/>
              <a:ext cx="337295" cy="168172"/>
            </a:xfrm>
            <a:prstGeom prst="curvedConnector4">
              <a:avLst>
                <a:gd name="adj1" fmla="val 41046"/>
                <a:gd name="adj2" fmla="val 235932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7" name="Connector: Curved 186">
              <a:extLst>
                <a:ext uri="{FF2B5EF4-FFF2-40B4-BE49-F238E27FC236}">
                  <a16:creationId xmlns="" xmlns:a16="http://schemas.microsoft.com/office/drawing/2014/main" id="{B01F96A5-3ED2-4E68-9361-C27A76B48460}"/>
                </a:ext>
              </a:extLst>
            </p:cNvPr>
            <p:cNvCxnSpPr>
              <a:cxnSpLocks/>
            </p:cNvCxnSpPr>
            <p:nvPr/>
          </p:nvCxnSpPr>
          <p:spPr>
            <a:xfrm>
              <a:off x="3387280" y="1945993"/>
              <a:ext cx="371653" cy="189326"/>
            </a:xfrm>
            <a:prstGeom prst="curvedConnector4">
              <a:avLst>
                <a:gd name="adj1" fmla="val 42131"/>
                <a:gd name="adj2" fmla="val 220744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8" name="Connector: Curved 187">
              <a:extLst>
                <a:ext uri="{FF2B5EF4-FFF2-40B4-BE49-F238E27FC236}">
                  <a16:creationId xmlns="" xmlns:a16="http://schemas.microsoft.com/office/drawing/2014/main" id="{B6CB026C-C87D-4067-A522-D4B993290D2A}"/>
                </a:ext>
              </a:extLst>
            </p:cNvPr>
            <p:cNvCxnSpPr>
              <a:cxnSpLocks/>
            </p:cNvCxnSpPr>
            <p:nvPr/>
          </p:nvCxnSpPr>
          <p:spPr>
            <a:xfrm>
              <a:off x="6338565" y="1903505"/>
              <a:ext cx="368672" cy="198645"/>
            </a:xfrm>
            <a:prstGeom prst="curvedConnector4">
              <a:avLst>
                <a:gd name="adj1" fmla="val 41177"/>
                <a:gd name="adj2" fmla="val 21508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Connector: Curved 188">
              <a:extLst>
                <a:ext uri="{FF2B5EF4-FFF2-40B4-BE49-F238E27FC236}">
                  <a16:creationId xmlns="" xmlns:a16="http://schemas.microsoft.com/office/drawing/2014/main" id="{CDEFB21A-E25A-4424-86D2-BAD15A3E62E5}"/>
                </a:ext>
              </a:extLst>
            </p:cNvPr>
            <p:cNvCxnSpPr>
              <a:cxnSpLocks/>
            </p:cNvCxnSpPr>
            <p:nvPr/>
          </p:nvCxnSpPr>
          <p:spPr>
            <a:xfrm>
              <a:off x="5522977" y="1865324"/>
              <a:ext cx="376427" cy="76362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0" name="Connector: Curved 189">
              <a:extLst>
                <a:ext uri="{FF2B5EF4-FFF2-40B4-BE49-F238E27FC236}">
                  <a16:creationId xmlns="" xmlns:a16="http://schemas.microsoft.com/office/drawing/2014/main" id="{39C8EFEE-303B-4A27-B4D9-12E1F4873FC8}"/>
                </a:ext>
              </a:extLst>
            </p:cNvPr>
            <p:cNvCxnSpPr>
              <a:cxnSpLocks/>
            </p:cNvCxnSpPr>
            <p:nvPr/>
          </p:nvCxnSpPr>
          <p:spPr>
            <a:xfrm>
              <a:off x="4830394" y="1868071"/>
              <a:ext cx="341369" cy="210185"/>
            </a:xfrm>
            <a:prstGeom prst="curvedConnector4">
              <a:avLst>
                <a:gd name="adj1" fmla="val 40471"/>
                <a:gd name="adj2" fmla="val 208761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1" name="Connector: Curved 190">
              <a:extLst>
                <a:ext uri="{FF2B5EF4-FFF2-40B4-BE49-F238E27FC236}">
                  <a16:creationId xmlns="" xmlns:a16="http://schemas.microsoft.com/office/drawing/2014/main" id="{4D352E73-1430-4826-9C3E-B820B334A958}"/>
                </a:ext>
              </a:extLst>
            </p:cNvPr>
            <p:cNvCxnSpPr>
              <a:cxnSpLocks/>
            </p:cNvCxnSpPr>
            <p:nvPr/>
          </p:nvCxnSpPr>
          <p:spPr>
            <a:xfrm>
              <a:off x="4107066" y="1938172"/>
              <a:ext cx="346001" cy="142639"/>
            </a:xfrm>
            <a:prstGeom prst="curvedConnector4">
              <a:avLst>
                <a:gd name="adj1" fmla="val 40599"/>
                <a:gd name="adj2" fmla="val 260265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5" name="Connector: Curved 204">
            <a:extLst>
              <a:ext uri="{FF2B5EF4-FFF2-40B4-BE49-F238E27FC236}">
                <a16:creationId xmlns="" xmlns:a16="http://schemas.microsoft.com/office/drawing/2014/main" id="{858F69B1-7486-4029-9389-840687AC02D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68129" y="2869717"/>
            <a:ext cx="3410" cy="386263"/>
          </a:xfrm>
          <a:prstGeom prst="curvedConnector3">
            <a:avLst>
              <a:gd name="adj1" fmla="val 309797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Connector: Curved 205">
            <a:extLst>
              <a:ext uri="{FF2B5EF4-FFF2-40B4-BE49-F238E27FC236}">
                <a16:creationId xmlns="" xmlns:a16="http://schemas.microsoft.com/office/drawing/2014/main" id="{5C9899AA-F940-49D8-B8B0-8EB78C89AE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314482" y="2832016"/>
            <a:ext cx="3410" cy="386263"/>
          </a:xfrm>
          <a:prstGeom prst="curvedConnector3">
            <a:avLst>
              <a:gd name="adj1" fmla="val 309797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Connector: Curved 208">
            <a:extLst>
              <a:ext uri="{FF2B5EF4-FFF2-40B4-BE49-F238E27FC236}">
                <a16:creationId xmlns="" xmlns:a16="http://schemas.microsoft.com/office/drawing/2014/main" id="{23C25B9D-385B-49A9-9A80-1D8E786F215C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75796" y="2803075"/>
            <a:ext cx="3410" cy="386263"/>
          </a:xfrm>
          <a:prstGeom prst="curvedConnector3">
            <a:avLst>
              <a:gd name="adj1" fmla="val 309797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0" name="Group 239">
            <a:extLst>
              <a:ext uri="{FF2B5EF4-FFF2-40B4-BE49-F238E27FC236}">
                <a16:creationId xmlns="" xmlns:a16="http://schemas.microsoft.com/office/drawing/2014/main" id="{45F5AFDC-03A2-4BA6-958A-5C19EDC07A5A}"/>
              </a:ext>
            </a:extLst>
          </p:cNvPr>
          <p:cNvGrpSpPr/>
          <p:nvPr/>
        </p:nvGrpSpPr>
        <p:grpSpPr>
          <a:xfrm>
            <a:off x="7892839" y="2177357"/>
            <a:ext cx="2833098" cy="1034574"/>
            <a:chOff x="7892839" y="2177357"/>
            <a:chExt cx="2833098" cy="1034574"/>
          </a:xfrm>
        </p:grpSpPr>
        <p:cxnSp>
          <p:nvCxnSpPr>
            <p:cNvPr id="194" name="Connector: Curved 193">
              <a:extLst>
                <a:ext uri="{FF2B5EF4-FFF2-40B4-BE49-F238E27FC236}">
                  <a16:creationId xmlns="" xmlns:a16="http://schemas.microsoft.com/office/drawing/2014/main" id="{6A529FC8-9A1D-4174-95E5-119E0BB427E5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113797" y="2041076"/>
              <a:ext cx="3410" cy="386263"/>
            </a:xfrm>
            <a:prstGeom prst="curvedConnector3">
              <a:avLst>
                <a:gd name="adj1" fmla="val 309797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6" name="Connector: Curved 195">
              <a:extLst>
                <a:ext uri="{FF2B5EF4-FFF2-40B4-BE49-F238E27FC236}">
                  <a16:creationId xmlns="" xmlns:a16="http://schemas.microsoft.com/office/drawing/2014/main" id="{FD37D750-DA74-4AD6-996D-C156373E7B3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863653" y="1985930"/>
              <a:ext cx="3410" cy="386263"/>
            </a:xfrm>
            <a:prstGeom prst="curvedConnector3">
              <a:avLst>
                <a:gd name="adj1" fmla="val 309797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7" name="Connector: Curved 196">
              <a:extLst>
                <a:ext uri="{FF2B5EF4-FFF2-40B4-BE49-F238E27FC236}">
                  <a16:creationId xmlns="" xmlns:a16="http://schemas.microsoft.com/office/drawing/2014/main" id="{01AAB725-3955-4BD0-BCF6-417EB515EE4B}"/>
                </a:ext>
              </a:extLst>
            </p:cNvPr>
            <p:cNvCxnSpPr>
              <a:cxnSpLocks/>
              <a:endCxn id="139" idx="2"/>
            </p:cNvCxnSpPr>
            <p:nvPr/>
          </p:nvCxnSpPr>
          <p:spPr>
            <a:xfrm>
              <a:off x="9576930" y="2262967"/>
              <a:ext cx="529097" cy="231119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8" name="Connector: Curved 197">
              <a:extLst>
                <a:ext uri="{FF2B5EF4-FFF2-40B4-BE49-F238E27FC236}">
                  <a16:creationId xmlns="" xmlns:a16="http://schemas.microsoft.com/office/drawing/2014/main" id="{599F47E0-7A59-45EE-A8B6-B188060EAFBB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0306014" y="2561930"/>
              <a:ext cx="545431" cy="294415"/>
            </a:xfrm>
            <a:prstGeom prst="curvedConnector4">
              <a:avLst>
                <a:gd name="adj1" fmla="val 31834"/>
                <a:gd name="adj2" fmla="val 17764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8" name="Connector: Curved 207">
              <a:extLst>
                <a:ext uri="{FF2B5EF4-FFF2-40B4-BE49-F238E27FC236}">
                  <a16:creationId xmlns="" xmlns:a16="http://schemas.microsoft.com/office/drawing/2014/main" id="{1AA1D3B8-AA84-401A-9FFB-82859C80124C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084266" y="2831297"/>
              <a:ext cx="3410" cy="386263"/>
            </a:xfrm>
            <a:prstGeom prst="curvedConnector3">
              <a:avLst>
                <a:gd name="adj1" fmla="val 309797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0" name="Connector: Curved 209">
              <a:extLst>
                <a:ext uri="{FF2B5EF4-FFF2-40B4-BE49-F238E27FC236}">
                  <a16:creationId xmlns="" xmlns:a16="http://schemas.microsoft.com/office/drawing/2014/main" id="{ACFCD9AC-2767-41E4-BBE4-52E1E7B98E69}"/>
                </a:ext>
              </a:extLst>
            </p:cNvPr>
            <p:cNvCxnSpPr>
              <a:cxnSpLocks/>
              <a:endCxn id="142" idx="3"/>
            </p:cNvCxnSpPr>
            <p:nvPr/>
          </p:nvCxnSpPr>
          <p:spPr>
            <a:xfrm flipV="1">
              <a:off x="9525124" y="3153885"/>
              <a:ext cx="345077" cy="58046"/>
            </a:xfrm>
            <a:prstGeom prst="curvedConnector2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6" name="Group 245">
            <a:extLst>
              <a:ext uri="{FF2B5EF4-FFF2-40B4-BE49-F238E27FC236}">
                <a16:creationId xmlns="" xmlns:a16="http://schemas.microsoft.com/office/drawing/2014/main" id="{7B03C7B7-E085-4800-8667-A077A3F45538}"/>
              </a:ext>
            </a:extLst>
          </p:cNvPr>
          <p:cNvGrpSpPr/>
          <p:nvPr/>
        </p:nvGrpSpPr>
        <p:grpSpPr>
          <a:xfrm>
            <a:off x="1111825" y="1842531"/>
            <a:ext cx="10022458" cy="4076300"/>
            <a:chOff x="1163783" y="1784867"/>
            <a:chExt cx="10022458" cy="4076300"/>
          </a:xfrm>
        </p:grpSpPr>
        <p:grpSp>
          <p:nvGrpSpPr>
            <p:cNvPr id="116" name="Group 115">
              <a:extLst>
                <a:ext uri="{FF2B5EF4-FFF2-40B4-BE49-F238E27FC236}">
                  <a16:creationId xmlns="" xmlns:a16="http://schemas.microsoft.com/office/drawing/2014/main" id="{E2953A38-399D-4731-B76A-CD302FA5F341}"/>
                </a:ext>
              </a:extLst>
            </p:cNvPr>
            <p:cNvGrpSpPr/>
            <p:nvPr/>
          </p:nvGrpSpPr>
          <p:grpSpPr>
            <a:xfrm>
              <a:off x="1163783" y="1784867"/>
              <a:ext cx="10022458" cy="4076300"/>
              <a:chOff x="1093782" y="1739970"/>
              <a:chExt cx="10022458" cy="4076300"/>
            </a:xfrm>
          </p:grpSpPr>
          <p:cxnSp>
            <p:nvCxnSpPr>
              <p:cNvPr id="117" name="Connector: Curved 116">
                <a:extLst>
                  <a:ext uri="{FF2B5EF4-FFF2-40B4-BE49-F238E27FC236}">
                    <a16:creationId xmlns="" xmlns:a16="http://schemas.microsoft.com/office/drawing/2014/main" id="{4926F78E-3212-4D17-ADC4-A4CE635851FB}"/>
                  </a:ext>
                </a:extLst>
              </p:cNvPr>
              <p:cNvCxnSpPr>
                <a:cxnSpLocks/>
                <a:endCxn id="165" idx="5"/>
              </p:cNvCxnSpPr>
              <p:nvPr/>
            </p:nvCxnSpPr>
            <p:spPr>
              <a:xfrm flipV="1">
                <a:off x="10638420" y="4194338"/>
                <a:ext cx="392445" cy="359078"/>
              </a:xfrm>
              <a:prstGeom prst="curvedConnector2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Connector: Curved 117">
                <a:extLst>
                  <a:ext uri="{FF2B5EF4-FFF2-40B4-BE49-F238E27FC236}">
                    <a16:creationId xmlns="" xmlns:a16="http://schemas.microsoft.com/office/drawing/2014/main" id="{060E7E2F-048E-4FF7-8A18-64D193F6026F}"/>
                  </a:ext>
                </a:extLst>
              </p:cNvPr>
              <p:cNvCxnSpPr>
                <a:cxnSpLocks/>
                <a:endCxn id="164" idx="2"/>
              </p:cNvCxnSpPr>
              <p:nvPr/>
            </p:nvCxnSpPr>
            <p:spPr>
              <a:xfrm>
                <a:off x="9714000" y="4365291"/>
                <a:ext cx="371058" cy="227686"/>
              </a:xfrm>
              <a:prstGeom prst="curvedConnector3">
                <a:avLst>
                  <a:gd name="adj1" fmla="val 50000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Connector: Curved 118">
                <a:extLst>
                  <a:ext uri="{FF2B5EF4-FFF2-40B4-BE49-F238E27FC236}">
                    <a16:creationId xmlns="" xmlns:a16="http://schemas.microsoft.com/office/drawing/2014/main" id="{F074AC17-EEE1-4342-B79D-C68BC15C80B2}"/>
                  </a:ext>
                </a:extLst>
              </p:cNvPr>
              <p:cNvCxnSpPr>
                <a:cxnSpLocks/>
                <a:endCxn id="163" idx="4"/>
              </p:cNvCxnSpPr>
              <p:nvPr/>
            </p:nvCxnSpPr>
            <p:spPr>
              <a:xfrm>
                <a:off x="8922011" y="4664967"/>
                <a:ext cx="515577" cy="4663"/>
              </a:xfrm>
              <a:prstGeom prst="curvedConnector4">
                <a:avLst>
                  <a:gd name="adj1" fmla="val 21732"/>
                  <a:gd name="adj2" fmla="val 5002423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Connector: Curved 119">
                <a:extLst>
                  <a:ext uri="{FF2B5EF4-FFF2-40B4-BE49-F238E27FC236}">
                    <a16:creationId xmlns="" xmlns:a16="http://schemas.microsoft.com/office/drawing/2014/main" id="{CB96D5F0-BFB5-4FBB-A5D7-F309344A32A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 flipV="1">
                <a:off x="6818044" y="3611158"/>
                <a:ext cx="343768" cy="270189"/>
              </a:xfrm>
              <a:prstGeom prst="curvedConnector3">
                <a:avLst>
                  <a:gd name="adj1" fmla="val 50000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21" name="Group 120">
                <a:extLst>
                  <a:ext uri="{FF2B5EF4-FFF2-40B4-BE49-F238E27FC236}">
                    <a16:creationId xmlns="" xmlns:a16="http://schemas.microsoft.com/office/drawing/2014/main" id="{08B99509-76EC-4DEC-BD73-81C5ED8F622B}"/>
                  </a:ext>
                </a:extLst>
              </p:cNvPr>
              <p:cNvGrpSpPr/>
              <p:nvPr/>
            </p:nvGrpSpPr>
            <p:grpSpPr>
              <a:xfrm>
                <a:off x="1093782" y="1739970"/>
                <a:ext cx="10022458" cy="4076300"/>
                <a:chOff x="1075760" y="1763776"/>
                <a:chExt cx="10022457" cy="4076300"/>
              </a:xfrm>
            </p:grpSpPr>
            <p:grpSp>
              <p:nvGrpSpPr>
                <p:cNvPr id="132" name="Group 131">
                  <a:extLst>
                    <a:ext uri="{FF2B5EF4-FFF2-40B4-BE49-F238E27FC236}">
                      <a16:creationId xmlns="" xmlns:a16="http://schemas.microsoft.com/office/drawing/2014/main" id="{D3F624A3-7935-47CD-826F-C92B21E8B9CD}"/>
                    </a:ext>
                  </a:extLst>
                </p:cNvPr>
                <p:cNvGrpSpPr/>
                <p:nvPr/>
              </p:nvGrpSpPr>
              <p:grpSpPr>
                <a:xfrm>
                  <a:off x="2280255" y="1792791"/>
                  <a:ext cx="1140389" cy="424377"/>
                  <a:chOff x="2280256" y="1792791"/>
                  <a:chExt cx="1104296" cy="424377"/>
                </a:xfrm>
              </p:grpSpPr>
              <p:sp>
                <p:nvSpPr>
                  <p:cNvPr id="183" name="Oval 182">
                    <a:extLst>
                      <a:ext uri="{FF2B5EF4-FFF2-40B4-BE49-F238E27FC236}">
                        <a16:creationId xmlns="" xmlns:a16="http://schemas.microsoft.com/office/drawing/2014/main" id="{2F386DB1-A0A4-432F-9E7D-35E502536B20}"/>
                      </a:ext>
                    </a:extLst>
                  </p:cNvPr>
                  <p:cNvSpPr/>
                  <p:nvPr/>
                </p:nvSpPr>
                <p:spPr>
                  <a:xfrm>
                    <a:off x="2280256" y="1792791"/>
                    <a:ext cx="436770" cy="396327"/>
                  </a:xfrm>
                  <a:prstGeom prst="ellipse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n-MN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4" name="Oval 183">
                    <a:extLst>
                      <a:ext uri="{FF2B5EF4-FFF2-40B4-BE49-F238E27FC236}">
                        <a16:creationId xmlns="" xmlns:a16="http://schemas.microsoft.com/office/drawing/2014/main" id="{FFD36244-1BDC-425F-AD96-3D9211E0A88F}"/>
                      </a:ext>
                    </a:extLst>
                  </p:cNvPr>
                  <p:cNvSpPr/>
                  <p:nvPr/>
                </p:nvSpPr>
                <p:spPr>
                  <a:xfrm>
                    <a:off x="2985155" y="1820842"/>
                    <a:ext cx="399397" cy="396326"/>
                  </a:xfrm>
                  <a:prstGeom prst="ellipse">
                    <a:avLst/>
                  </a:prstGeom>
                  <a:solidFill>
                    <a:schemeClr val="accent6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mn-MN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33" name="Oval 132">
                  <a:extLst>
                    <a:ext uri="{FF2B5EF4-FFF2-40B4-BE49-F238E27FC236}">
                      <a16:creationId xmlns="" xmlns:a16="http://schemas.microsoft.com/office/drawing/2014/main" id="{E96AFFF1-BA9E-4036-BAB1-8ACD83A498BC}"/>
                    </a:ext>
                  </a:extLst>
                </p:cNvPr>
                <p:cNvSpPr/>
                <p:nvPr/>
              </p:nvSpPr>
              <p:spPr>
                <a:xfrm>
                  <a:off x="5088686" y="1763776"/>
                  <a:ext cx="444222" cy="396327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n-MN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</a:t>
                  </a:r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="" xmlns:a16="http://schemas.microsoft.com/office/drawing/2014/main" id="{9F9CDA53-BE0B-4694-AE57-33DD21B4E551}"/>
                    </a:ext>
                  </a:extLst>
                </p:cNvPr>
                <p:cNvSpPr/>
                <p:nvPr/>
              </p:nvSpPr>
              <p:spPr>
                <a:xfrm>
                  <a:off x="4369990" y="1766331"/>
                  <a:ext cx="444222" cy="396327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n-MN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="" xmlns:a16="http://schemas.microsoft.com/office/drawing/2014/main" id="{EAB09961-9C85-4C2E-ADB1-6D5B3DBA1314}"/>
                    </a:ext>
                  </a:extLst>
                </p:cNvPr>
                <p:cNvSpPr/>
                <p:nvPr/>
              </p:nvSpPr>
              <p:spPr>
                <a:xfrm>
                  <a:off x="3682421" y="1820839"/>
                  <a:ext cx="399397" cy="396327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n-MN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="" xmlns:a16="http://schemas.microsoft.com/office/drawing/2014/main" id="{2539B4EF-291D-45B4-8A53-F42080589228}"/>
                    </a:ext>
                  </a:extLst>
                </p:cNvPr>
                <p:cNvSpPr/>
                <p:nvPr/>
              </p:nvSpPr>
              <p:spPr>
                <a:xfrm>
                  <a:off x="6624159" y="1776483"/>
                  <a:ext cx="444221" cy="409433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="" xmlns:a16="http://schemas.microsoft.com/office/drawing/2014/main" id="{AB9D2D33-6475-42BD-91D3-5DCED887B725}"/>
                    </a:ext>
                  </a:extLst>
                </p:cNvPr>
                <p:cNvSpPr/>
                <p:nvPr/>
              </p:nvSpPr>
              <p:spPr>
                <a:xfrm>
                  <a:off x="5881382" y="1770881"/>
                  <a:ext cx="444222" cy="389222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="" xmlns:a16="http://schemas.microsoft.com/office/drawing/2014/main" id="{E1811026-DA41-465F-B25A-8C14602B8B84}"/>
                    </a:ext>
                  </a:extLst>
                </p:cNvPr>
                <p:cNvSpPr/>
                <p:nvPr/>
              </p:nvSpPr>
              <p:spPr>
                <a:xfrm>
                  <a:off x="7464071" y="1879187"/>
                  <a:ext cx="433803" cy="389223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</a:t>
                  </a:r>
                </a:p>
              </p:txBody>
            </p:sp>
            <p:sp>
              <p:nvSpPr>
                <p:cNvPr id="139" name="Oval 138">
                  <a:extLst>
                    <a:ext uri="{FF2B5EF4-FFF2-40B4-BE49-F238E27FC236}">
                      <a16:creationId xmlns="" xmlns:a16="http://schemas.microsoft.com/office/drawing/2014/main" id="{7750ECBA-0B12-4A0B-9BA0-049DD4BB149D}"/>
                    </a:ext>
                  </a:extLst>
                </p:cNvPr>
                <p:cNvSpPr/>
                <p:nvPr/>
              </p:nvSpPr>
              <p:spPr>
                <a:xfrm>
                  <a:off x="10069961" y="2217168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11</a:t>
                  </a:r>
                </a:p>
              </p:txBody>
            </p:sp>
            <p:sp>
              <p:nvSpPr>
                <p:cNvPr id="140" name="Oval 139">
                  <a:extLst>
                    <a:ext uri="{FF2B5EF4-FFF2-40B4-BE49-F238E27FC236}">
                      <a16:creationId xmlns="" xmlns:a16="http://schemas.microsoft.com/office/drawing/2014/main" id="{4E003A62-8A7F-4974-8B87-70D9C3CA7A13}"/>
                    </a:ext>
                  </a:extLst>
                </p:cNvPr>
                <p:cNvSpPr/>
                <p:nvPr/>
              </p:nvSpPr>
              <p:spPr>
                <a:xfrm>
                  <a:off x="8957888" y="1948070"/>
                  <a:ext cx="582976" cy="396327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="" xmlns:a16="http://schemas.microsoft.com/office/drawing/2014/main" id="{DBD02B0D-2C6A-42C5-A849-B3799B34B191}"/>
                    </a:ext>
                  </a:extLst>
                </p:cNvPr>
                <p:cNvSpPr/>
                <p:nvPr/>
              </p:nvSpPr>
              <p:spPr>
                <a:xfrm>
                  <a:off x="8149941" y="1820839"/>
                  <a:ext cx="482546" cy="461577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="" xmlns:a16="http://schemas.microsoft.com/office/drawing/2014/main" id="{63167C50-B6BC-41B7-ADFC-C303A5BCC99D}"/>
                    </a:ext>
                  </a:extLst>
                </p:cNvPr>
                <p:cNvSpPr/>
                <p:nvPr/>
              </p:nvSpPr>
              <p:spPr>
                <a:xfrm>
                  <a:off x="9748760" y="2736845"/>
                  <a:ext cx="582977" cy="396326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="" xmlns:a16="http://schemas.microsoft.com/office/drawing/2014/main" id="{25743C38-4AA5-4EBD-AE52-7F5919D11FE5}"/>
                    </a:ext>
                  </a:extLst>
                </p:cNvPr>
                <p:cNvSpPr/>
                <p:nvPr/>
              </p:nvSpPr>
              <p:spPr>
                <a:xfrm>
                  <a:off x="8883289" y="2953529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13</a:t>
                  </a:r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="" xmlns:a16="http://schemas.microsoft.com/office/drawing/2014/main" id="{38072CA3-DD99-46A3-B88D-DC8EF02C5F03}"/>
                    </a:ext>
                  </a:extLst>
                </p:cNvPr>
                <p:cNvSpPr/>
                <p:nvPr/>
              </p:nvSpPr>
              <p:spPr>
                <a:xfrm>
                  <a:off x="8094127" y="2712294"/>
                  <a:ext cx="582977" cy="3963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14</a:t>
                  </a:r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="" xmlns:a16="http://schemas.microsoft.com/office/drawing/2014/main" id="{B8F7AB48-25E7-49DF-899C-FC308FF8087A}"/>
                    </a:ext>
                  </a:extLst>
                </p:cNvPr>
                <p:cNvSpPr/>
                <p:nvPr/>
              </p:nvSpPr>
              <p:spPr>
                <a:xfrm>
                  <a:off x="4610849" y="2564432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18</a:t>
                  </a:r>
                </a:p>
              </p:txBody>
            </p:sp>
            <p:sp>
              <p:nvSpPr>
                <p:cNvPr id="146" name="Oval 145">
                  <a:extLst>
                    <a:ext uri="{FF2B5EF4-FFF2-40B4-BE49-F238E27FC236}">
                      <a16:creationId xmlns="" xmlns:a16="http://schemas.microsoft.com/office/drawing/2014/main" id="{9EF96A41-C0BF-41C9-B235-FB8083B8196A}"/>
                    </a:ext>
                  </a:extLst>
                </p:cNvPr>
                <p:cNvSpPr/>
                <p:nvPr/>
              </p:nvSpPr>
              <p:spPr>
                <a:xfrm>
                  <a:off x="5556406" y="2643726"/>
                  <a:ext cx="582977" cy="396326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17</a:t>
                  </a:r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="" xmlns:a16="http://schemas.microsoft.com/office/drawing/2014/main" id="{B6A91459-5CC5-4295-BD4F-424B97E36564}"/>
                    </a:ext>
                  </a:extLst>
                </p:cNvPr>
                <p:cNvSpPr/>
                <p:nvPr/>
              </p:nvSpPr>
              <p:spPr>
                <a:xfrm>
                  <a:off x="6395598" y="2681979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16</a:t>
                  </a:r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="" xmlns:a16="http://schemas.microsoft.com/office/drawing/2014/main" id="{5A0C64BF-8D6C-49B8-BA02-1EC90B4F870F}"/>
                    </a:ext>
                  </a:extLst>
                </p:cNvPr>
                <p:cNvSpPr/>
                <p:nvPr/>
              </p:nvSpPr>
              <p:spPr>
                <a:xfrm>
                  <a:off x="7238957" y="2755366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</a:p>
              </p:txBody>
            </p:sp>
            <p:sp>
              <p:nvSpPr>
                <p:cNvPr id="149" name="Oval 148">
                  <a:extLst>
                    <a:ext uri="{FF2B5EF4-FFF2-40B4-BE49-F238E27FC236}">
                      <a16:creationId xmlns="" xmlns:a16="http://schemas.microsoft.com/office/drawing/2014/main" id="{C80977AE-2DEF-460E-9D22-B0DB3A9A198D}"/>
                    </a:ext>
                  </a:extLst>
                </p:cNvPr>
                <p:cNvSpPr/>
                <p:nvPr/>
              </p:nvSpPr>
              <p:spPr>
                <a:xfrm>
                  <a:off x="1165824" y="2902261"/>
                  <a:ext cx="582977" cy="396326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22</a:t>
                  </a:r>
                </a:p>
              </p:txBody>
            </p:sp>
            <p:sp>
              <p:nvSpPr>
                <p:cNvPr id="150" name="Oval 149">
                  <a:extLst>
                    <a:ext uri="{FF2B5EF4-FFF2-40B4-BE49-F238E27FC236}">
                      <a16:creationId xmlns="" xmlns:a16="http://schemas.microsoft.com/office/drawing/2014/main" id="{A28D75FC-3C2E-4DED-8C83-709DAA783A93}"/>
                    </a:ext>
                  </a:extLst>
                </p:cNvPr>
                <p:cNvSpPr/>
                <p:nvPr/>
              </p:nvSpPr>
              <p:spPr>
                <a:xfrm>
                  <a:off x="1923091" y="2626111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21</a:t>
                  </a:r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="" xmlns:a16="http://schemas.microsoft.com/office/drawing/2014/main" id="{7381838B-BE49-423B-A995-64D1B06DB81E}"/>
                    </a:ext>
                  </a:extLst>
                </p:cNvPr>
                <p:cNvSpPr/>
                <p:nvPr/>
              </p:nvSpPr>
              <p:spPr>
                <a:xfrm>
                  <a:off x="2788562" y="2655321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</a:p>
              </p:txBody>
            </p:sp>
            <p:sp>
              <p:nvSpPr>
                <p:cNvPr id="152" name="Oval 151">
                  <a:extLst>
                    <a:ext uri="{FF2B5EF4-FFF2-40B4-BE49-F238E27FC236}">
                      <a16:creationId xmlns="" xmlns:a16="http://schemas.microsoft.com/office/drawing/2014/main" id="{27808A0F-33BA-479E-8E72-E74F5B43647D}"/>
                    </a:ext>
                  </a:extLst>
                </p:cNvPr>
                <p:cNvSpPr/>
                <p:nvPr/>
              </p:nvSpPr>
              <p:spPr>
                <a:xfrm>
                  <a:off x="3682421" y="2564432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19</a:t>
                  </a:r>
                </a:p>
              </p:txBody>
            </p:sp>
            <p:sp>
              <p:nvSpPr>
                <p:cNvPr id="153" name="Oval 152">
                  <a:extLst>
                    <a:ext uri="{FF2B5EF4-FFF2-40B4-BE49-F238E27FC236}">
                      <a16:creationId xmlns="" xmlns:a16="http://schemas.microsoft.com/office/drawing/2014/main" id="{2AD1D51C-A382-4B6A-9EA0-EE62F2738A50}"/>
                    </a:ext>
                  </a:extLst>
                </p:cNvPr>
                <p:cNvSpPr/>
                <p:nvPr/>
              </p:nvSpPr>
              <p:spPr>
                <a:xfrm>
                  <a:off x="7097995" y="3513196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</a:p>
              </p:txBody>
            </p:sp>
            <p:sp>
              <p:nvSpPr>
                <p:cNvPr id="154" name="Oval 153">
                  <a:extLst>
                    <a:ext uri="{FF2B5EF4-FFF2-40B4-BE49-F238E27FC236}">
                      <a16:creationId xmlns="" xmlns:a16="http://schemas.microsoft.com/office/drawing/2014/main" id="{C0E0429D-6F8B-4DAC-9625-D8D9E62D57D8}"/>
                    </a:ext>
                  </a:extLst>
                </p:cNvPr>
                <p:cNvSpPr/>
                <p:nvPr/>
              </p:nvSpPr>
              <p:spPr>
                <a:xfrm>
                  <a:off x="6246836" y="3751033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29</a:t>
                  </a:r>
                </a:p>
              </p:txBody>
            </p:sp>
            <p:sp>
              <p:nvSpPr>
                <p:cNvPr id="155" name="Oval 154">
                  <a:extLst>
                    <a:ext uri="{FF2B5EF4-FFF2-40B4-BE49-F238E27FC236}">
                      <a16:creationId xmlns="" xmlns:a16="http://schemas.microsoft.com/office/drawing/2014/main" id="{1CA0B4AA-694B-4592-8BFF-E5F1B5FFF8BB}"/>
                    </a:ext>
                  </a:extLst>
                </p:cNvPr>
                <p:cNvSpPr/>
                <p:nvPr/>
              </p:nvSpPr>
              <p:spPr>
                <a:xfrm>
                  <a:off x="5462651" y="3470043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28</a:t>
                  </a:r>
                </a:p>
              </p:txBody>
            </p:sp>
            <p:sp>
              <p:nvSpPr>
                <p:cNvPr id="156" name="Oval 155">
                  <a:extLst>
                    <a:ext uri="{FF2B5EF4-FFF2-40B4-BE49-F238E27FC236}">
                      <a16:creationId xmlns="" xmlns:a16="http://schemas.microsoft.com/office/drawing/2014/main" id="{AD7AADBC-6DA7-47D6-9F00-C72FE02C7D77}"/>
                    </a:ext>
                  </a:extLst>
                </p:cNvPr>
                <p:cNvSpPr/>
                <p:nvPr/>
              </p:nvSpPr>
              <p:spPr>
                <a:xfrm>
                  <a:off x="4639277" y="3619817"/>
                  <a:ext cx="582977" cy="396326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27</a:t>
                  </a:r>
                </a:p>
              </p:txBody>
            </p:sp>
            <p:sp>
              <p:nvSpPr>
                <p:cNvPr id="157" name="Oval 156">
                  <a:extLst>
                    <a:ext uri="{FF2B5EF4-FFF2-40B4-BE49-F238E27FC236}">
                      <a16:creationId xmlns="" xmlns:a16="http://schemas.microsoft.com/office/drawing/2014/main" id="{33067C63-E387-4731-97C3-69EC1BBEADA8}"/>
                    </a:ext>
                  </a:extLst>
                </p:cNvPr>
                <p:cNvSpPr/>
                <p:nvPr/>
              </p:nvSpPr>
              <p:spPr>
                <a:xfrm>
                  <a:off x="3632801" y="3325840"/>
                  <a:ext cx="599031" cy="396326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26</a:t>
                  </a:r>
                </a:p>
              </p:txBody>
            </p:sp>
            <p:sp>
              <p:nvSpPr>
                <p:cNvPr id="158" name="Oval 157">
                  <a:extLst>
                    <a:ext uri="{FF2B5EF4-FFF2-40B4-BE49-F238E27FC236}">
                      <a16:creationId xmlns="" xmlns:a16="http://schemas.microsoft.com/office/drawing/2014/main" id="{8CFF338C-3B7E-46CC-9169-2256BE44AE20}"/>
                    </a:ext>
                  </a:extLst>
                </p:cNvPr>
                <p:cNvSpPr/>
                <p:nvPr/>
              </p:nvSpPr>
              <p:spPr>
                <a:xfrm>
                  <a:off x="2767330" y="3368079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159" name="Oval 158">
                  <a:extLst>
                    <a:ext uri="{FF2B5EF4-FFF2-40B4-BE49-F238E27FC236}">
                      <a16:creationId xmlns="" xmlns:a16="http://schemas.microsoft.com/office/drawing/2014/main" id="{BC106AEE-A962-4356-8802-6396249D4475}"/>
                    </a:ext>
                  </a:extLst>
                </p:cNvPr>
                <p:cNvSpPr/>
                <p:nvPr/>
              </p:nvSpPr>
              <p:spPr>
                <a:xfrm>
                  <a:off x="1923091" y="3483533"/>
                  <a:ext cx="582977" cy="3963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</a:t>
                  </a:r>
                </a:p>
              </p:txBody>
            </p:sp>
            <p:sp>
              <p:nvSpPr>
                <p:cNvPr id="160" name="Oval 159">
                  <a:extLst>
                    <a:ext uri="{FF2B5EF4-FFF2-40B4-BE49-F238E27FC236}">
                      <a16:creationId xmlns="" xmlns:a16="http://schemas.microsoft.com/office/drawing/2014/main" id="{63984B25-B431-4B1C-8579-EBEA87493935}"/>
                    </a:ext>
                  </a:extLst>
                </p:cNvPr>
                <p:cNvSpPr/>
                <p:nvPr/>
              </p:nvSpPr>
              <p:spPr>
                <a:xfrm>
                  <a:off x="1075760" y="3681696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23</a:t>
                  </a:r>
                </a:p>
              </p:txBody>
            </p:sp>
            <p:sp>
              <p:nvSpPr>
                <p:cNvPr id="161" name="Oval 160">
                  <a:extLst>
                    <a:ext uri="{FF2B5EF4-FFF2-40B4-BE49-F238E27FC236}">
                      <a16:creationId xmlns="" xmlns:a16="http://schemas.microsoft.com/office/drawing/2014/main" id="{55112D9E-9D74-4382-9A9A-A1D6A1678086}"/>
                    </a:ext>
                  </a:extLst>
                </p:cNvPr>
                <p:cNvSpPr/>
                <p:nvPr/>
              </p:nvSpPr>
              <p:spPr>
                <a:xfrm>
                  <a:off x="7363542" y="4534066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38</a:t>
                  </a:r>
                </a:p>
              </p:txBody>
            </p:sp>
            <p:sp>
              <p:nvSpPr>
                <p:cNvPr id="162" name="Oval 161">
                  <a:extLst>
                    <a:ext uri="{FF2B5EF4-FFF2-40B4-BE49-F238E27FC236}">
                      <a16:creationId xmlns="" xmlns:a16="http://schemas.microsoft.com/office/drawing/2014/main" id="{454BD898-238A-4FEA-809B-379B07DE4FA8}"/>
                    </a:ext>
                  </a:extLst>
                </p:cNvPr>
                <p:cNvSpPr/>
                <p:nvPr/>
              </p:nvSpPr>
              <p:spPr>
                <a:xfrm>
                  <a:off x="8343047" y="4503775"/>
                  <a:ext cx="582977" cy="396326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37</a:t>
                  </a:r>
                </a:p>
              </p:txBody>
            </p:sp>
            <p:sp>
              <p:nvSpPr>
                <p:cNvPr id="163" name="Oval 162">
                  <a:extLst>
                    <a:ext uri="{FF2B5EF4-FFF2-40B4-BE49-F238E27FC236}">
                      <a16:creationId xmlns="" xmlns:a16="http://schemas.microsoft.com/office/drawing/2014/main" id="{5B18FF76-34B9-499A-BE09-626FF25EAB0C}"/>
                    </a:ext>
                  </a:extLst>
                </p:cNvPr>
                <p:cNvSpPr/>
                <p:nvPr/>
              </p:nvSpPr>
              <p:spPr>
                <a:xfrm>
                  <a:off x="9128076" y="4298312"/>
                  <a:ext cx="582977" cy="39512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36</a:t>
                  </a:r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="" xmlns:a16="http://schemas.microsoft.com/office/drawing/2014/main" id="{D7815FC2-ED02-4F9F-A531-953F5E92B2DE}"/>
                    </a:ext>
                  </a:extLst>
                </p:cNvPr>
                <p:cNvSpPr/>
                <p:nvPr/>
              </p:nvSpPr>
              <p:spPr>
                <a:xfrm>
                  <a:off x="10067035" y="4418620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35</a:t>
                  </a: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="" xmlns:a16="http://schemas.microsoft.com/office/drawing/2014/main" id="{D698561B-5CEB-4634-84BA-711CA96B36D5}"/>
                    </a:ext>
                  </a:extLst>
                </p:cNvPr>
                <p:cNvSpPr/>
                <p:nvPr/>
              </p:nvSpPr>
              <p:spPr>
                <a:xfrm>
                  <a:off x="10515240" y="3879859"/>
                  <a:ext cx="582977" cy="39632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34</a:t>
                  </a:r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="" xmlns:a16="http://schemas.microsoft.com/office/drawing/2014/main" id="{310FAF39-267D-4617-A58A-224716489957}"/>
                    </a:ext>
                  </a:extLst>
                </p:cNvPr>
                <p:cNvSpPr/>
                <p:nvPr/>
              </p:nvSpPr>
              <p:spPr>
                <a:xfrm>
                  <a:off x="9822165" y="3431683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33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="" xmlns:a16="http://schemas.microsoft.com/office/drawing/2014/main" id="{39AA787F-305F-43F9-A674-8ABC0FECE886}"/>
                    </a:ext>
                  </a:extLst>
                </p:cNvPr>
                <p:cNvSpPr/>
                <p:nvPr/>
              </p:nvSpPr>
              <p:spPr>
                <a:xfrm>
                  <a:off x="8883298" y="3674293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32</a:t>
                  </a: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="" xmlns:a16="http://schemas.microsoft.com/office/drawing/2014/main" id="{92DF3A25-2C9C-4E8C-A889-A7C668512252}"/>
                    </a:ext>
                  </a:extLst>
                </p:cNvPr>
                <p:cNvSpPr/>
                <p:nvPr/>
              </p:nvSpPr>
              <p:spPr>
                <a:xfrm>
                  <a:off x="8019139" y="3637462"/>
                  <a:ext cx="582977" cy="396326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31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="" xmlns:a16="http://schemas.microsoft.com/office/drawing/2014/main" id="{80C08F54-D11C-4DAE-9E62-78B3A9897BEF}"/>
                    </a:ext>
                  </a:extLst>
                </p:cNvPr>
                <p:cNvSpPr/>
                <p:nvPr/>
              </p:nvSpPr>
              <p:spPr>
                <a:xfrm>
                  <a:off x="6532845" y="5361864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48</a:t>
                  </a: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="" xmlns:a16="http://schemas.microsoft.com/office/drawing/2014/main" id="{8E438B0A-F7AE-4C07-AFC2-7D389FBEA76E}"/>
                    </a:ext>
                  </a:extLst>
                </p:cNvPr>
                <p:cNvSpPr/>
                <p:nvPr/>
              </p:nvSpPr>
              <p:spPr>
                <a:xfrm>
                  <a:off x="5223387" y="5358187"/>
                  <a:ext cx="582977" cy="396326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47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="" xmlns:a16="http://schemas.microsoft.com/office/drawing/2014/main" id="{5B46D90A-4B68-4FD2-9773-B49F97FB2684}"/>
                    </a:ext>
                  </a:extLst>
                </p:cNvPr>
                <p:cNvSpPr/>
                <p:nvPr/>
              </p:nvSpPr>
              <p:spPr>
                <a:xfrm>
                  <a:off x="3913929" y="5315541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46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="" xmlns:a16="http://schemas.microsoft.com/office/drawing/2014/main" id="{B7ACCE8A-6FD9-4C02-9E76-927161E40179}"/>
                    </a:ext>
                  </a:extLst>
                </p:cNvPr>
                <p:cNvSpPr/>
                <p:nvPr/>
              </p:nvSpPr>
              <p:spPr>
                <a:xfrm>
                  <a:off x="2601876" y="5166088"/>
                  <a:ext cx="582977" cy="396326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="" xmlns:a16="http://schemas.microsoft.com/office/drawing/2014/main" id="{176470BD-1D94-44A6-BD13-7AA9468ECC17}"/>
                    </a:ext>
                  </a:extLst>
                </p:cNvPr>
                <p:cNvSpPr/>
                <p:nvPr/>
              </p:nvSpPr>
              <p:spPr>
                <a:xfrm>
                  <a:off x="1748801" y="4721286"/>
                  <a:ext cx="582977" cy="374486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44</a:t>
                  </a:r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="" xmlns:a16="http://schemas.microsoft.com/office/drawing/2014/main" id="{015AC35C-DFEF-4C79-8AA9-313DEC1B906A}"/>
                    </a:ext>
                  </a:extLst>
                </p:cNvPr>
                <p:cNvSpPr/>
                <p:nvPr/>
              </p:nvSpPr>
              <p:spPr>
                <a:xfrm>
                  <a:off x="2680330" y="4214196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43</a:t>
                  </a:r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="" xmlns:a16="http://schemas.microsoft.com/office/drawing/2014/main" id="{7D76050C-E29F-4CA3-A0B1-E0F1BBEEDB77}"/>
                    </a:ext>
                  </a:extLst>
                </p:cNvPr>
                <p:cNvSpPr/>
                <p:nvPr/>
              </p:nvSpPr>
              <p:spPr>
                <a:xfrm>
                  <a:off x="3679479" y="4297110"/>
                  <a:ext cx="582977" cy="396326"/>
                </a:xfrm>
                <a:prstGeom prst="ellipse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42</a:t>
                  </a:r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="" xmlns:a16="http://schemas.microsoft.com/office/drawing/2014/main" id="{46E151A6-1EA4-48F8-9359-CED1F8F20486}"/>
                    </a:ext>
                  </a:extLst>
                </p:cNvPr>
                <p:cNvSpPr/>
                <p:nvPr/>
              </p:nvSpPr>
              <p:spPr>
                <a:xfrm>
                  <a:off x="4708582" y="4423045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41</a:t>
                  </a:r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="" xmlns:a16="http://schemas.microsoft.com/office/drawing/2014/main" id="{68918980-8837-4B58-A467-49D8618FDB94}"/>
                    </a:ext>
                  </a:extLst>
                </p:cNvPr>
                <p:cNvSpPr/>
                <p:nvPr/>
              </p:nvSpPr>
              <p:spPr>
                <a:xfrm>
                  <a:off x="5610157" y="4495874"/>
                  <a:ext cx="582977" cy="396326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178" name="Oval 177">
                  <a:extLst>
                    <a:ext uri="{FF2B5EF4-FFF2-40B4-BE49-F238E27FC236}">
                      <a16:creationId xmlns="" xmlns:a16="http://schemas.microsoft.com/office/drawing/2014/main" id="{C9F10D63-9300-40CB-A381-298086BE9B6C}"/>
                    </a:ext>
                  </a:extLst>
                </p:cNvPr>
                <p:cNvSpPr/>
                <p:nvPr/>
              </p:nvSpPr>
              <p:spPr>
                <a:xfrm>
                  <a:off x="6473062" y="4507880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39</a:t>
                  </a:r>
                </a:p>
              </p:txBody>
            </p:sp>
            <p:sp>
              <p:nvSpPr>
                <p:cNvPr id="179" name="Oval 178">
                  <a:extLst>
                    <a:ext uri="{FF2B5EF4-FFF2-40B4-BE49-F238E27FC236}">
                      <a16:creationId xmlns="" xmlns:a16="http://schemas.microsoft.com/office/drawing/2014/main" id="{C303E865-20B5-4D82-BFD6-DB5ABBE7A76A}"/>
                    </a:ext>
                  </a:extLst>
                </p:cNvPr>
                <p:cNvSpPr/>
                <p:nvPr/>
              </p:nvSpPr>
              <p:spPr>
                <a:xfrm>
                  <a:off x="7927613" y="5443750"/>
                  <a:ext cx="582977" cy="396326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49</a:t>
                  </a:r>
                </a:p>
              </p:txBody>
            </p:sp>
            <p:cxnSp>
              <p:nvCxnSpPr>
                <p:cNvPr id="180" name="Connector: Curved 179">
                  <a:extLst>
                    <a:ext uri="{FF2B5EF4-FFF2-40B4-BE49-F238E27FC236}">
                      <a16:creationId xmlns="" xmlns:a16="http://schemas.microsoft.com/office/drawing/2014/main" id="{D0A371C2-961C-4EE4-AADD-34674408D578}"/>
                    </a:ext>
                  </a:extLst>
                </p:cNvPr>
                <p:cNvCxnSpPr>
                  <a:cxnSpLocks/>
                  <a:endCxn id="138" idx="2"/>
                </p:cNvCxnSpPr>
                <p:nvPr/>
              </p:nvCxnSpPr>
              <p:spPr>
                <a:xfrm>
                  <a:off x="7081811" y="1924338"/>
                  <a:ext cx="382260" cy="149461"/>
                </a:xfrm>
                <a:prstGeom prst="curvedConnector3">
                  <a:avLst>
                    <a:gd name="adj1" fmla="val 50000"/>
                  </a:avLst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Connector: Curved 180">
                  <a:extLst>
                    <a:ext uri="{FF2B5EF4-FFF2-40B4-BE49-F238E27FC236}">
                      <a16:creationId xmlns="" xmlns:a16="http://schemas.microsoft.com/office/drawing/2014/main" id="{4FF9E8ED-965E-4637-8A8C-7742100AEC82}"/>
                    </a:ext>
                  </a:extLst>
                </p:cNvPr>
                <p:cNvCxnSpPr>
                  <a:cxnSpLocks/>
                  <a:endCxn id="150" idx="3"/>
                </p:cNvCxnSpPr>
                <p:nvPr/>
              </p:nvCxnSpPr>
              <p:spPr>
                <a:xfrm flipV="1">
                  <a:off x="1695512" y="2964396"/>
                  <a:ext cx="312954" cy="13760"/>
                </a:xfrm>
                <a:prstGeom prst="curvedConnector4">
                  <a:avLst>
                    <a:gd name="adj1" fmla="val 36360"/>
                    <a:gd name="adj2" fmla="val -1561337"/>
                  </a:avLst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Connector: Curved 181">
                  <a:extLst>
                    <a:ext uri="{FF2B5EF4-FFF2-40B4-BE49-F238E27FC236}">
                      <a16:creationId xmlns="" xmlns:a16="http://schemas.microsoft.com/office/drawing/2014/main" id="{B5907DD3-9DD7-4819-99EF-E05D52E9EA7C}"/>
                    </a:ext>
                  </a:extLst>
                </p:cNvPr>
                <p:cNvCxnSpPr>
                  <a:cxnSpLocks/>
                  <a:endCxn id="154" idx="1"/>
                </p:cNvCxnSpPr>
                <p:nvPr/>
              </p:nvCxnSpPr>
              <p:spPr>
                <a:xfrm>
                  <a:off x="6017845" y="3620943"/>
                  <a:ext cx="314366" cy="188131"/>
                </a:xfrm>
                <a:prstGeom prst="curvedConnector2">
                  <a:avLst/>
                </a:prstGeom>
                <a:ln w="38100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Connector: Curved 121">
                <a:extLst>
                  <a:ext uri="{FF2B5EF4-FFF2-40B4-BE49-F238E27FC236}">
                    <a16:creationId xmlns="" xmlns:a16="http://schemas.microsoft.com/office/drawing/2014/main" id="{6165E19B-638C-40B5-B441-06ACEC1F4E72}"/>
                  </a:ext>
                </a:extLst>
              </p:cNvPr>
              <p:cNvCxnSpPr>
                <a:cxnSpLocks/>
                <a:endCxn id="155" idx="3"/>
              </p:cNvCxnSpPr>
              <p:nvPr/>
            </p:nvCxnSpPr>
            <p:spPr>
              <a:xfrm>
                <a:off x="5206246" y="3721670"/>
                <a:ext cx="359802" cy="62852"/>
              </a:xfrm>
              <a:prstGeom prst="curvedConnector4">
                <a:avLst>
                  <a:gd name="adj1" fmla="val 38136"/>
                  <a:gd name="adj2" fmla="val 463712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Connector: Curved 122">
                <a:extLst>
                  <a:ext uri="{FF2B5EF4-FFF2-40B4-BE49-F238E27FC236}">
                    <a16:creationId xmlns="" xmlns:a16="http://schemas.microsoft.com/office/drawing/2014/main" id="{DEA1E917-3B77-46C0-9FF0-36188048A8EA}"/>
                  </a:ext>
                </a:extLst>
              </p:cNvPr>
              <p:cNvCxnSpPr>
                <a:cxnSpLocks/>
                <a:endCxn id="156" idx="2"/>
              </p:cNvCxnSpPr>
              <p:nvPr/>
            </p:nvCxnSpPr>
            <p:spPr>
              <a:xfrm>
                <a:off x="4238911" y="3505906"/>
                <a:ext cx="418388" cy="288268"/>
              </a:xfrm>
              <a:prstGeom prst="curvedConnector3">
                <a:avLst>
                  <a:gd name="adj1" fmla="val 50000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Connector: Curved 123">
                <a:extLst>
                  <a:ext uri="{FF2B5EF4-FFF2-40B4-BE49-F238E27FC236}">
                    <a16:creationId xmlns="" xmlns:a16="http://schemas.microsoft.com/office/drawing/2014/main" id="{F7FE2635-54BC-40A8-8EDB-7645BEE2789F}"/>
                  </a:ext>
                </a:extLst>
              </p:cNvPr>
              <p:cNvCxnSpPr>
                <a:cxnSpLocks/>
                <a:endCxn id="157" idx="3"/>
              </p:cNvCxnSpPr>
              <p:nvPr/>
            </p:nvCxnSpPr>
            <p:spPr>
              <a:xfrm>
                <a:off x="3345006" y="3521127"/>
                <a:ext cx="393543" cy="119192"/>
              </a:xfrm>
              <a:prstGeom prst="curvedConnector4">
                <a:avLst>
                  <a:gd name="adj1" fmla="val 38854"/>
                  <a:gd name="adj2" fmla="val 291791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Connector: Curved 124">
                <a:extLst>
                  <a:ext uri="{FF2B5EF4-FFF2-40B4-BE49-F238E27FC236}">
                    <a16:creationId xmlns="" xmlns:a16="http://schemas.microsoft.com/office/drawing/2014/main" id="{47CF75CE-FFFF-4BD8-9D5E-A225805BF875}"/>
                  </a:ext>
                </a:extLst>
              </p:cNvPr>
              <p:cNvCxnSpPr>
                <a:cxnSpLocks/>
                <a:endCxn id="158" idx="3"/>
              </p:cNvCxnSpPr>
              <p:nvPr/>
            </p:nvCxnSpPr>
            <p:spPr>
              <a:xfrm>
                <a:off x="2498089" y="3658153"/>
                <a:ext cx="372638" cy="24405"/>
              </a:xfrm>
              <a:prstGeom prst="curvedConnector4">
                <a:avLst>
                  <a:gd name="adj1" fmla="val 38544"/>
                  <a:gd name="adj2" fmla="val 1036693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Connector: Curved 125">
                <a:extLst>
                  <a:ext uri="{FF2B5EF4-FFF2-40B4-BE49-F238E27FC236}">
                    <a16:creationId xmlns="" xmlns:a16="http://schemas.microsoft.com/office/drawing/2014/main" id="{168BBC75-1F75-4C2A-A330-9255BB892E81}"/>
                  </a:ext>
                </a:extLst>
              </p:cNvPr>
              <p:cNvCxnSpPr>
                <a:cxnSpLocks/>
                <a:endCxn id="159" idx="3"/>
              </p:cNvCxnSpPr>
              <p:nvPr/>
            </p:nvCxnSpPr>
            <p:spPr>
              <a:xfrm flipV="1">
                <a:off x="1640931" y="3798012"/>
                <a:ext cx="385557" cy="166380"/>
              </a:xfrm>
              <a:prstGeom prst="curvedConnector2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7" name="Connector: Curved 126">
                <a:extLst>
                  <a:ext uri="{FF2B5EF4-FFF2-40B4-BE49-F238E27FC236}">
                    <a16:creationId xmlns="" xmlns:a16="http://schemas.microsoft.com/office/drawing/2014/main" id="{96F130AC-A2C5-41E2-A354-656BF28EED0B}"/>
                  </a:ext>
                </a:extLst>
              </p:cNvPr>
              <p:cNvCxnSpPr>
                <a:cxnSpLocks/>
                <a:stCxn id="149" idx="3"/>
                <a:endCxn id="160" idx="0"/>
              </p:cNvCxnSpPr>
              <p:nvPr/>
            </p:nvCxnSpPr>
            <p:spPr>
              <a:xfrm rot="16200000" flipH="1">
                <a:off x="1106671" y="3379290"/>
                <a:ext cx="441150" cy="116050"/>
              </a:xfrm>
              <a:prstGeom prst="curvedConnector3">
                <a:avLst>
                  <a:gd name="adj1" fmla="val 50000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8" name="Connector: Curved 127">
                <a:extLst>
                  <a:ext uri="{FF2B5EF4-FFF2-40B4-BE49-F238E27FC236}">
                    <a16:creationId xmlns="" xmlns:a16="http://schemas.microsoft.com/office/drawing/2014/main" id="{A1D9C48A-BB9E-4A92-B8D8-EA0FD22075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02225" y="3781454"/>
                <a:ext cx="276315" cy="140124"/>
              </a:xfrm>
              <a:prstGeom prst="curvedConnector4">
                <a:avLst>
                  <a:gd name="adj1" fmla="val 39416"/>
                  <a:gd name="adj2" fmla="val 214442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Connector: Curved 128">
                <a:extLst>
                  <a:ext uri="{FF2B5EF4-FFF2-40B4-BE49-F238E27FC236}">
                    <a16:creationId xmlns="" xmlns:a16="http://schemas.microsoft.com/office/drawing/2014/main" id="{B0DF0618-2608-45ED-A2C7-E4982393C55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01799" y="3660869"/>
                <a:ext cx="335363" cy="143540"/>
              </a:xfrm>
              <a:prstGeom prst="curvedConnector3">
                <a:avLst>
                  <a:gd name="adj1" fmla="val 50000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0" name="Connector: Curved 129">
                <a:extLst>
                  <a:ext uri="{FF2B5EF4-FFF2-40B4-BE49-F238E27FC236}">
                    <a16:creationId xmlns="" xmlns:a16="http://schemas.microsoft.com/office/drawing/2014/main" id="{C48E4D27-75EB-4374-95D7-D73F2EB27FE9}"/>
                  </a:ext>
                </a:extLst>
              </p:cNvPr>
              <p:cNvCxnSpPr>
                <a:cxnSpLocks/>
                <a:endCxn id="165" idx="0"/>
              </p:cNvCxnSpPr>
              <p:nvPr/>
            </p:nvCxnSpPr>
            <p:spPr>
              <a:xfrm>
                <a:off x="10405563" y="3596012"/>
                <a:ext cx="419189" cy="260041"/>
              </a:xfrm>
              <a:prstGeom prst="curvedConnector2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1" name="Connector: Curved 130">
                <a:extLst>
                  <a:ext uri="{FF2B5EF4-FFF2-40B4-BE49-F238E27FC236}">
                    <a16:creationId xmlns="" xmlns:a16="http://schemas.microsoft.com/office/drawing/2014/main" id="{77F3DBEB-0734-4C80-B93E-2B28DAC3C82E}"/>
                  </a:ext>
                </a:extLst>
              </p:cNvPr>
              <p:cNvCxnSpPr>
                <a:cxnSpLocks/>
                <a:endCxn id="166" idx="3"/>
              </p:cNvCxnSpPr>
              <p:nvPr/>
            </p:nvCxnSpPr>
            <p:spPr>
              <a:xfrm flipV="1">
                <a:off x="9507079" y="3746162"/>
                <a:ext cx="418484" cy="48012"/>
              </a:xfrm>
              <a:prstGeom prst="curvedConnector4">
                <a:avLst>
                  <a:gd name="adj1" fmla="val 39799"/>
                  <a:gd name="adj2" fmla="val -376131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07" name="Connector: Curved 206">
              <a:extLst>
                <a:ext uri="{FF2B5EF4-FFF2-40B4-BE49-F238E27FC236}">
                  <a16:creationId xmlns="" xmlns:a16="http://schemas.microsoft.com/office/drawing/2014/main" id="{DC42B186-926E-4024-9006-94405DB8A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9044" y="2820922"/>
              <a:ext cx="564535" cy="160622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1" name="Connector: Curved 230">
              <a:extLst>
                <a:ext uri="{FF2B5EF4-FFF2-40B4-BE49-F238E27FC236}">
                  <a16:creationId xmlns="" xmlns:a16="http://schemas.microsoft.com/office/drawing/2014/main" id="{1D87A3F8-3601-4511-8442-CE328BF86230}"/>
                </a:ext>
              </a:extLst>
            </p:cNvPr>
            <p:cNvCxnSpPr>
              <a:cxnSpLocks/>
            </p:cNvCxnSpPr>
            <p:nvPr/>
          </p:nvCxnSpPr>
          <p:spPr>
            <a:xfrm>
              <a:off x="4307317" y="2855249"/>
              <a:ext cx="451219" cy="25983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2" name="Connector: Curved 231">
              <a:extLst>
                <a:ext uri="{FF2B5EF4-FFF2-40B4-BE49-F238E27FC236}">
                  <a16:creationId xmlns="" xmlns:a16="http://schemas.microsoft.com/office/drawing/2014/main" id="{D3BB2B0B-B6C9-46D2-ABC2-56F2C1B32C91}"/>
                </a:ext>
              </a:extLst>
            </p:cNvPr>
            <p:cNvCxnSpPr>
              <a:cxnSpLocks/>
              <a:stCxn id="151" idx="6"/>
              <a:endCxn id="152" idx="3"/>
            </p:cNvCxnSpPr>
            <p:nvPr/>
          </p:nvCxnSpPr>
          <p:spPr>
            <a:xfrm>
              <a:off x="3459562" y="2874575"/>
              <a:ext cx="396257" cy="49233"/>
            </a:xfrm>
            <a:prstGeom prst="curvedConnector4">
              <a:avLst>
                <a:gd name="adj1" fmla="val 39227"/>
                <a:gd name="adj2" fmla="val 564323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33" name="Connector: Curved 232">
            <a:extLst>
              <a:ext uri="{FF2B5EF4-FFF2-40B4-BE49-F238E27FC236}">
                <a16:creationId xmlns="" xmlns:a16="http://schemas.microsoft.com/office/drawing/2014/main" id="{92B67177-99D2-4A6C-8647-1F82D806FE37}"/>
              </a:ext>
            </a:extLst>
          </p:cNvPr>
          <p:cNvCxnSpPr>
            <a:cxnSpLocks/>
          </p:cNvCxnSpPr>
          <p:nvPr/>
        </p:nvCxnSpPr>
        <p:spPr>
          <a:xfrm>
            <a:off x="2576948" y="2971484"/>
            <a:ext cx="328025" cy="1270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7" name="Connector: Curved 246">
            <a:extLst>
              <a:ext uri="{FF2B5EF4-FFF2-40B4-BE49-F238E27FC236}">
                <a16:creationId xmlns="" xmlns:a16="http://schemas.microsoft.com/office/drawing/2014/main" id="{350F7C1E-3C67-4CF9-BF28-D30418020358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13796" y="2041075"/>
            <a:ext cx="3410" cy="386263"/>
          </a:xfrm>
          <a:prstGeom prst="curvedConnector3">
            <a:avLst>
              <a:gd name="adj1" fmla="val 309797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Connector: Curved 247">
            <a:extLst>
              <a:ext uri="{FF2B5EF4-FFF2-40B4-BE49-F238E27FC236}">
                <a16:creationId xmlns="" xmlns:a16="http://schemas.microsoft.com/office/drawing/2014/main" id="{B736BB4E-694A-4630-84D2-5B1A16265EE5}"/>
              </a:ext>
            </a:extLst>
          </p:cNvPr>
          <p:cNvCxnSpPr>
            <a:cxnSpLocks/>
            <a:endCxn id="175" idx="2"/>
          </p:cNvCxnSpPr>
          <p:nvPr/>
        </p:nvCxnSpPr>
        <p:spPr>
          <a:xfrm>
            <a:off x="3278507" y="4517563"/>
            <a:ext cx="437037" cy="56465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1" name="Group 260">
            <a:extLst>
              <a:ext uri="{FF2B5EF4-FFF2-40B4-BE49-F238E27FC236}">
                <a16:creationId xmlns="" xmlns:a16="http://schemas.microsoft.com/office/drawing/2014/main" id="{6E8925D5-ACB8-4DE6-A1DD-F289901485B1}"/>
              </a:ext>
            </a:extLst>
          </p:cNvPr>
          <p:cNvGrpSpPr/>
          <p:nvPr/>
        </p:nvGrpSpPr>
        <p:grpSpPr>
          <a:xfrm>
            <a:off x="4249614" y="4655978"/>
            <a:ext cx="4180118" cy="295128"/>
            <a:chOff x="4249614" y="4655978"/>
            <a:chExt cx="4180118" cy="295128"/>
          </a:xfrm>
        </p:grpSpPr>
        <p:cxnSp>
          <p:nvCxnSpPr>
            <p:cNvPr id="234" name="Connector: Curved 233">
              <a:extLst>
                <a:ext uri="{FF2B5EF4-FFF2-40B4-BE49-F238E27FC236}">
                  <a16:creationId xmlns="" xmlns:a16="http://schemas.microsoft.com/office/drawing/2014/main" id="{51B1D24A-96CC-4C3F-AF24-784D2B956E62}"/>
                </a:ext>
              </a:extLst>
            </p:cNvPr>
            <p:cNvCxnSpPr>
              <a:cxnSpLocks/>
              <a:stCxn id="161" idx="5"/>
            </p:cNvCxnSpPr>
            <p:nvPr/>
          </p:nvCxnSpPr>
          <p:spPr>
            <a:xfrm rot="5400000" flipH="1" flipV="1">
              <a:off x="8102065" y="4623439"/>
              <a:ext cx="122812" cy="532522"/>
            </a:xfrm>
            <a:prstGeom prst="curvedConnector4">
              <a:avLst>
                <a:gd name="adj1" fmla="val -186138"/>
                <a:gd name="adj2" fmla="val 5801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Connector: Curved 235">
              <a:extLst>
                <a:ext uri="{FF2B5EF4-FFF2-40B4-BE49-F238E27FC236}">
                  <a16:creationId xmlns="" xmlns:a16="http://schemas.microsoft.com/office/drawing/2014/main" id="{D0511FAB-46E6-4225-BF74-401AB44D686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306849" y="4641201"/>
              <a:ext cx="3410" cy="386263"/>
            </a:xfrm>
            <a:prstGeom prst="curvedConnector3">
              <a:avLst>
                <a:gd name="adj1" fmla="val 309797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9" name="Connector: Curved 248">
              <a:extLst>
                <a:ext uri="{FF2B5EF4-FFF2-40B4-BE49-F238E27FC236}">
                  <a16:creationId xmlns="" xmlns:a16="http://schemas.microsoft.com/office/drawing/2014/main" id="{86CE21D7-6AA2-46EE-8B92-CC556AF633DC}"/>
                </a:ext>
              </a:extLst>
            </p:cNvPr>
            <p:cNvCxnSpPr>
              <a:cxnSpLocks/>
              <a:endCxn id="176" idx="2"/>
            </p:cNvCxnSpPr>
            <p:nvPr/>
          </p:nvCxnSpPr>
          <p:spPr>
            <a:xfrm>
              <a:off x="4249614" y="4655978"/>
              <a:ext cx="495033" cy="43985"/>
            </a:xfrm>
            <a:prstGeom prst="curvedConnector3">
              <a:avLst>
                <a:gd name="adj1" fmla="val 5000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Connector: Curved 249">
              <a:extLst>
                <a:ext uri="{FF2B5EF4-FFF2-40B4-BE49-F238E27FC236}">
                  <a16:creationId xmlns="" xmlns:a16="http://schemas.microsoft.com/office/drawing/2014/main" id="{4A0FC546-785F-4640-BE75-434C7B1414A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482363" y="4562775"/>
              <a:ext cx="3410" cy="386263"/>
            </a:xfrm>
            <a:prstGeom prst="curvedConnector3">
              <a:avLst>
                <a:gd name="adj1" fmla="val 309797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Connector: Curved 250">
              <a:extLst>
                <a:ext uri="{FF2B5EF4-FFF2-40B4-BE49-F238E27FC236}">
                  <a16:creationId xmlns="" xmlns:a16="http://schemas.microsoft.com/office/drawing/2014/main" id="{B4DCD838-9E7F-4002-8936-CB781BBB470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6369440" y="4627527"/>
              <a:ext cx="3410" cy="386263"/>
            </a:xfrm>
            <a:prstGeom prst="curvedConnector3">
              <a:avLst>
                <a:gd name="adj1" fmla="val 3097977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2" name="Connector: Curved 261">
            <a:extLst>
              <a:ext uri="{FF2B5EF4-FFF2-40B4-BE49-F238E27FC236}">
                <a16:creationId xmlns="" xmlns:a16="http://schemas.microsoft.com/office/drawing/2014/main" id="{3C08D100-0D73-4386-90A4-3CE340BC5210}"/>
              </a:ext>
            </a:extLst>
          </p:cNvPr>
          <p:cNvCxnSpPr>
            <a:cxnSpLocks/>
            <a:stCxn id="173" idx="0"/>
            <a:endCxn id="174" idx="2"/>
          </p:cNvCxnSpPr>
          <p:nvPr/>
        </p:nvCxnSpPr>
        <p:spPr>
          <a:xfrm rot="5400000" flipH="1" flipV="1">
            <a:off x="2241912" y="4325558"/>
            <a:ext cx="308927" cy="640040"/>
          </a:xfrm>
          <a:prstGeom prst="curvedConnector2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3" name="Connector: Curved 262">
            <a:extLst>
              <a:ext uri="{FF2B5EF4-FFF2-40B4-BE49-F238E27FC236}">
                <a16:creationId xmlns="" xmlns:a16="http://schemas.microsoft.com/office/drawing/2014/main" id="{8C2A016E-E463-41F8-B8C0-FE5CDB3B1871}"/>
              </a:ext>
            </a:extLst>
          </p:cNvPr>
          <p:cNvCxnSpPr>
            <a:cxnSpLocks/>
          </p:cNvCxnSpPr>
          <p:nvPr/>
        </p:nvCxnSpPr>
        <p:spPr>
          <a:xfrm>
            <a:off x="2014887" y="5145638"/>
            <a:ext cx="652481" cy="25848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4" name="Connector: Curved 263">
            <a:extLst>
              <a:ext uri="{FF2B5EF4-FFF2-40B4-BE49-F238E27FC236}">
                <a16:creationId xmlns="" xmlns:a16="http://schemas.microsoft.com/office/drawing/2014/main" id="{A640D36B-1172-4540-8A7F-22536FAECC05}"/>
              </a:ext>
            </a:extLst>
          </p:cNvPr>
          <p:cNvCxnSpPr>
            <a:cxnSpLocks/>
            <a:endCxn id="171" idx="2"/>
          </p:cNvCxnSpPr>
          <p:nvPr/>
        </p:nvCxnSpPr>
        <p:spPr>
          <a:xfrm>
            <a:off x="3193239" y="5522506"/>
            <a:ext cx="756755" cy="69953"/>
          </a:xfrm>
          <a:prstGeom prst="curvedConnector3">
            <a:avLst>
              <a:gd name="adj1" fmla="val 4084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5" name="Connector: Curved 264">
            <a:extLst>
              <a:ext uri="{FF2B5EF4-FFF2-40B4-BE49-F238E27FC236}">
                <a16:creationId xmlns="" xmlns:a16="http://schemas.microsoft.com/office/drawing/2014/main" id="{91E364A6-7304-44B1-802C-3B3BDD1DBBC8}"/>
              </a:ext>
            </a:extLst>
          </p:cNvPr>
          <p:cNvCxnSpPr>
            <a:cxnSpLocks/>
            <a:endCxn id="170" idx="3"/>
          </p:cNvCxnSpPr>
          <p:nvPr/>
        </p:nvCxnSpPr>
        <p:spPr>
          <a:xfrm>
            <a:off x="4497129" y="5657370"/>
            <a:ext cx="847698" cy="117857"/>
          </a:xfrm>
          <a:prstGeom prst="curvedConnector4">
            <a:avLst>
              <a:gd name="adj1" fmla="val 44964"/>
              <a:gd name="adj2" fmla="val 188165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6" name="Connector: Curved 275">
            <a:extLst>
              <a:ext uri="{FF2B5EF4-FFF2-40B4-BE49-F238E27FC236}">
                <a16:creationId xmlns="" xmlns:a16="http://schemas.microsoft.com/office/drawing/2014/main" id="{7CFB62B2-F3B6-4C27-A892-269E22A39092}"/>
              </a:ext>
            </a:extLst>
          </p:cNvPr>
          <p:cNvCxnSpPr>
            <a:cxnSpLocks/>
            <a:endCxn id="169" idx="2"/>
          </p:cNvCxnSpPr>
          <p:nvPr/>
        </p:nvCxnSpPr>
        <p:spPr>
          <a:xfrm flipV="1">
            <a:off x="5819405" y="5638782"/>
            <a:ext cx="749506" cy="77520"/>
          </a:xfrm>
          <a:prstGeom prst="curved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7" name="Connector: Curved 276">
            <a:extLst>
              <a:ext uri="{FF2B5EF4-FFF2-40B4-BE49-F238E27FC236}">
                <a16:creationId xmlns="" xmlns:a16="http://schemas.microsoft.com/office/drawing/2014/main" id="{76CB6AC1-6DF8-4A56-835C-AAF9FD9EA2D5}"/>
              </a:ext>
            </a:extLst>
          </p:cNvPr>
          <p:cNvCxnSpPr>
            <a:cxnSpLocks/>
            <a:endCxn id="179" idx="3"/>
          </p:cNvCxnSpPr>
          <p:nvPr/>
        </p:nvCxnSpPr>
        <p:spPr>
          <a:xfrm>
            <a:off x="7115875" y="5711589"/>
            <a:ext cx="933179" cy="149201"/>
          </a:xfrm>
          <a:prstGeom prst="curvedConnector4">
            <a:avLst>
              <a:gd name="adj1" fmla="val 45426"/>
              <a:gd name="adj2" fmla="val 160358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8" name="Connector: Curved 277">
            <a:extLst>
              <a:ext uri="{FF2B5EF4-FFF2-40B4-BE49-F238E27FC236}">
                <a16:creationId xmlns="" xmlns:a16="http://schemas.microsoft.com/office/drawing/2014/main" id="{8709CE7C-57E9-42FB-A109-A226EB5064CC}"/>
              </a:ext>
            </a:extLst>
          </p:cNvPr>
          <p:cNvCxnSpPr>
            <a:cxnSpLocks/>
          </p:cNvCxnSpPr>
          <p:nvPr/>
        </p:nvCxnSpPr>
        <p:spPr>
          <a:xfrm>
            <a:off x="8572993" y="5714154"/>
            <a:ext cx="837949" cy="70406"/>
          </a:xfrm>
          <a:prstGeom prst="curvedConnector3">
            <a:avLst>
              <a:gd name="adj1" fmla="val 4504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1" name="Oval 290">
            <a:extLst>
              <a:ext uri="{FF2B5EF4-FFF2-40B4-BE49-F238E27FC236}">
                <a16:creationId xmlns="" xmlns:a16="http://schemas.microsoft.com/office/drawing/2014/main" id="{44071524-2001-4AC3-8028-6D1858FDFD32}"/>
              </a:ext>
            </a:extLst>
          </p:cNvPr>
          <p:cNvSpPr/>
          <p:nvPr/>
        </p:nvSpPr>
        <p:spPr>
          <a:xfrm>
            <a:off x="9374927" y="5462577"/>
            <a:ext cx="744654" cy="4580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b="1" dirty="0">
                <a:solidFill>
                  <a:schemeClr val="tx1"/>
                </a:solidFill>
              </a:rPr>
              <a:t>50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="" xmlns:a16="http://schemas.microsoft.com/office/drawing/2014/main" id="{4D8C5376-D3E7-47B9-8707-F80A27EA7627}"/>
              </a:ext>
            </a:extLst>
          </p:cNvPr>
          <p:cNvSpPr/>
          <p:nvPr/>
        </p:nvSpPr>
        <p:spPr>
          <a:xfrm>
            <a:off x="1056407" y="1707452"/>
            <a:ext cx="1206242" cy="469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ГАРАА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Rectangle 292">
            <a:extLst>
              <a:ext uri="{FF2B5EF4-FFF2-40B4-BE49-F238E27FC236}">
                <a16:creationId xmlns="" xmlns:a16="http://schemas.microsoft.com/office/drawing/2014/main" id="{48559288-5E8B-4E72-88B2-8EC1E5BA048B}"/>
              </a:ext>
            </a:extLst>
          </p:cNvPr>
          <p:cNvSpPr/>
          <p:nvPr/>
        </p:nvSpPr>
        <p:spPr>
          <a:xfrm>
            <a:off x="10122816" y="5598316"/>
            <a:ext cx="1206242" cy="4699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БАРИА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8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D4E9D9F-96F1-4A63-B002-F29E4D721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3" y="-2667001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01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179420DE-804F-4946-839C-502D30A06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6999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or: Curved 6">
            <a:extLst>
              <a:ext uri="{FF2B5EF4-FFF2-40B4-BE49-F238E27FC236}">
                <a16:creationId xmlns="" xmlns:a16="http://schemas.microsoft.com/office/drawing/2014/main" id="{3E0EF257-1416-42C1-B7D9-562180038EF5}"/>
              </a:ext>
            </a:extLst>
          </p:cNvPr>
          <p:cNvCxnSpPr>
            <a:cxnSpLocks/>
          </p:cNvCxnSpPr>
          <p:nvPr/>
        </p:nvCxnSpPr>
        <p:spPr>
          <a:xfrm flipV="1">
            <a:off x="1837422" y="2085012"/>
            <a:ext cx="543340" cy="145774"/>
          </a:xfrm>
          <a:prstGeom prst="curvedConnector3">
            <a:avLst>
              <a:gd name="adj1" fmla="val 5000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7" name="Group 256">
            <a:extLst>
              <a:ext uri="{FF2B5EF4-FFF2-40B4-BE49-F238E27FC236}">
                <a16:creationId xmlns="" xmlns:a16="http://schemas.microsoft.com/office/drawing/2014/main" id="{5826614A-983C-489B-998B-7833B02B8A6A}"/>
              </a:ext>
            </a:extLst>
          </p:cNvPr>
          <p:cNvGrpSpPr/>
          <p:nvPr/>
        </p:nvGrpSpPr>
        <p:grpSpPr>
          <a:xfrm>
            <a:off x="1093783" y="647020"/>
            <a:ext cx="10150869" cy="5377961"/>
            <a:chOff x="1093783" y="660874"/>
            <a:chExt cx="10150869" cy="5377961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555B6634-CE44-4CEE-AB31-C333F594A034}"/>
                </a:ext>
              </a:extLst>
            </p:cNvPr>
            <p:cNvSpPr/>
            <p:nvPr/>
          </p:nvSpPr>
          <p:spPr>
            <a:xfrm>
              <a:off x="1093783" y="660874"/>
              <a:ext cx="10150869" cy="537796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mn-M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mn-MN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Тоглоомын дүрэм</a:t>
              </a:r>
            </a:p>
            <a:p>
              <a:r>
                <a:rPr lang="mn-MN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1.Шоогоо ээлжлэн орхино.                                                                                      өнжинө </a:t>
              </a:r>
            </a:p>
            <a:p>
              <a:r>
                <a:rPr lang="mn-MN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2.Шооны буусан нүдний тоогоор урагшилна.                                                    2 нүд урагшилна                                                      </a:t>
              </a:r>
            </a:p>
            <a:p>
              <a:r>
                <a:rPr lang="mn-MN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3.Түрүүлж барианд ирсэн нь хожно.                                                                    Асуултад хариулна.</a:t>
              </a: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mn-M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Гараа</a:t>
              </a:r>
              <a:r>
                <a:rPr lang="mn-MN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                                                                                                     </a:t>
              </a:r>
              <a:r>
                <a:rPr lang="mn-MN" sz="1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mn-M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Бариа</a:t>
              </a:r>
              <a:endParaRPr lang="mn-M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mn-MN" sz="1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262E9D8-7C2B-4C01-AAC5-C99F57219DD2}"/>
                </a:ext>
              </a:extLst>
            </p:cNvPr>
            <p:cNvSpPr/>
            <p:nvPr/>
          </p:nvSpPr>
          <p:spPr>
            <a:xfrm>
              <a:off x="7511616" y="996700"/>
              <a:ext cx="238538" cy="212034"/>
            </a:xfrm>
            <a:prstGeom prst="ellipse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917E4495-EEE0-4A5E-BAA7-B729112E5F31}"/>
                </a:ext>
              </a:extLst>
            </p:cNvPr>
            <p:cNvSpPr/>
            <p:nvPr/>
          </p:nvSpPr>
          <p:spPr>
            <a:xfrm>
              <a:off x="7511616" y="1272077"/>
              <a:ext cx="238538" cy="2120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19F200B2-35FF-4744-9480-1B65036A6EC6}"/>
              </a:ext>
            </a:extLst>
          </p:cNvPr>
          <p:cNvSpPr/>
          <p:nvPr/>
        </p:nvSpPr>
        <p:spPr>
          <a:xfrm>
            <a:off x="7511616" y="1558846"/>
            <a:ext cx="238538" cy="21203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34A17D4D-86F8-4485-A3BC-3D0AB6238DA1}"/>
              </a:ext>
            </a:extLst>
          </p:cNvPr>
          <p:cNvSpPr/>
          <p:nvPr/>
        </p:nvSpPr>
        <p:spPr>
          <a:xfrm>
            <a:off x="9370686" y="5403772"/>
            <a:ext cx="582977" cy="3963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cxnSp>
        <p:nvCxnSpPr>
          <p:cNvPr id="87" name="Connector: Curved 86">
            <a:extLst>
              <a:ext uri="{FF2B5EF4-FFF2-40B4-BE49-F238E27FC236}">
                <a16:creationId xmlns="" xmlns:a16="http://schemas.microsoft.com/office/drawing/2014/main" id="{BFB9C575-5E93-4937-AF2A-DAC32E428657}"/>
              </a:ext>
            </a:extLst>
          </p:cNvPr>
          <p:cNvCxnSpPr>
            <a:cxnSpLocks/>
            <a:endCxn id="50" idx="3"/>
          </p:cNvCxnSpPr>
          <p:nvPr/>
        </p:nvCxnSpPr>
        <p:spPr>
          <a:xfrm>
            <a:off x="3333734" y="2718024"/>
            <a:ext cx="422490" cy="147708"/>
          </a:xfrm>
          <a:prstGeom prst="curvedConnector4">
            <a:avLst>
              <a:gd name="adj1" fmla="val 39896"/>
              <a:gd name="adj2" fmla="val 254765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Connector: Curved 87">
            <a:extLst>
              <a:ext uri="{FF2B5EF4-FFF2-40B4-BE49-F238E27FC236}">
                <a16:creationId xmlns="" xmlns:a16="http://schemas.microsoft.com/office/drawing/2014/main" id="{D25EE580-0248-485F-BEB9-7DE4B1C7F13E}"/>
              </a:ext>
            </a:extLst>
          </p:cNvPr>
          <p:cNvCxnSpPr>
            <a:cxnSpLocks/>
          </p:cNvCxnSpPr>
          <p:nvPr/>
        </p:nvCxnSpPr>
        <p:spPr>
          <a:xfrm>
            <a:off x="4249855" y="2665590"/>
            <a:ext cx="374895" cy="144372"/>
          </a:xfrm>
          <a:prstGeom prst="curvedConnector3">
            <a:avLst>
              <a:gd name="adj1" fmla="val 5000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Connector: Curved 88">
            <a:extLst>
              <a:ext uri="{FF2B5EF4-FFF2-40B4-BE49-F238E27FC236}">
                <a16:creationId xmlns="" xmlns:a16="http://schemas.microsoft.com/office/drawing/2014/main" id="{C29A3DB8-6655-4DA9-AA86-663E786AC6AF}"/>
              </a:ext>
            </a:extLst>
          </p:cNvPr>
          <p:cNvCxnSpPr>
            <a:cxnSpLocks/>
            <a:endCxn id="44" idx="2"/>
          </p:cNvCxnSpPr>
          <p:nvPr/>
        </p:nvCxnSpPr>
        <p:spPr>
          <a:xfrm>
            <a:off x="5178133" y="2751272"/>
            <a:ext cx="366701" cy="53632"/>
          </a:xfrm>
          <a:prstGeom prst="curvedConnector3">
            <a:avLst>
              <a:gd name="adj1" fmla="val 5000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Connector: Curved 89">
            <a:extLst>
              <a:ext uri="{FF2B5EF4-FFF2-40B4-BE49-F238E27FC236}">
                <a16:creationId xmlns="" xmlns:a16="http://schemas.microsoft.com/office/drawing/2014/main" id="{54F97D2A-40AF-41A4-804E-72689E386599}"/>
              </a:ext>
            </a:extLst>
          </p:cNvPr>
          <p:cNvCxnSpPr>
            <a:cxnSpLocks/>
          </p:cNvCxnSpPr>
          <p:nvPr/>
        </p:nvCxnSpPr>
        <p:spPr>
          <a:xfrm>
            <a:off x="6139367" y="2807063"/>
            <a:ext cx="276315" cy="140124"/>
          </a:xfrm>
          <a:prstGeom prst="curvedConnector4">
            <a:avLst>
              <a:gd name="adj1" fmla="val 39416"/>
              <a:gd name="adj2" fmla="val 175483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Connector: Curved 90">
            <a:extLst>
              <a:ext uri="{FF2B5EF4-FFF2-40B4-BE49-F238E27FC236}">
                <a16:creationId xmlns="" xmlns:a16="http://schemas.microsoft.com/office/drawing/2014/main" id="{27BBD56C-2C89-43AD-AB42-E510C2C4DED6}"/>
              </a:ext>
            </a:extLst>
          </p:cNvPr>
          <p:cNvCxnSpPr>
            <a:cxnSpLocks/>
          </p:cNvCxnSpPr>
          <p:nvPr/>
        </p:nvCxnSpPr>
        <p:spPr>
          <a:xfrm>
            <a:off x="6986866" y="2863172"/>
            <a:ext cx="276315" cy="140124"/>
          </a:xfrm>
          <a:prstGeom prst="curvedConnector4">
            <a:avLst>
              <a:gd name="adj1" fmla="val 39416"/>
              <a:gd name="adj2" fmla="val 156003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Connector: Curved 91">
            <a:extLst>
              <a:ext uri="{FF2B5EF4-FFF2-40B4-BE49-F238E27FC236}">
                <a16:creationId xmlns="" xmlns:a16="http://schemas.microsoft.com/office/drawing/2014/main" id="{FFD290A7-41A3-4E55-9777-11106C0BC0F4}"/>
              </a:ext>
            </a:extLst>
          </p:cNvPr>
          <p:cNvCxnSpPr>
            <a:cxnSpLocks/>
            <a:endCxn id="42" idx="3"/>
          </p:cNvCxnSpPr>
          <p:nvPr/>
        </p:nvCxnSpPr>
        <p:spPr>
          <a:xfrm>
            <a:off x="7777884" y="2884142"/>
            <a:ext cx="390047" cy="129452"/>
          </a:xfrm>
          <a:prstGeom prst="curvedConnector4">
            <a:avLst>
              <a:gd name="adj1" fmla="val 39056"/>
              <a:gd name="adj2" fmla="val 276591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Connector: Curved 92">
            <a:extLst>
              <a:ext uri="{FF2B5EF4-FFF2-40B4-BE49-F238E27FC236}">
                <a16:creationId xmlns="" xmlns:a16="http://schemas.microsoft.com/office/drawing/2014/main" id="{A8EBB331-DBA8-4436-935F-184648D91CEA}"/>
              </a:ext>
            </a:extLst>
          </p:cNvPr>
          <p:cNvCxnSpPr>
            <a:cxnSpLocks/>
          </p:cNvCxnSpPr>
          <p:nvPr/>
        </p:nvCxnSpPr>
        <p:spPr>
          <a:xfrm>
            <a:off x="8643579" y="2894844"/>
            <a:ext cx="276315" cy="140124"/>
          </a:xfrm>
          <a:prstGeom prst="curvedConnector4">
            <a:avLst>
              <a:gd name="adj1" fmla="val 39416"/>
              <a:gd name="adj2" fmla="val 263141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Connector: Curved 93">
            <a:extLst>
              <a:ext uri="{FF2B5EF4-FFF2-40B4-BE49-F238E27FC236}">
                <a16:creationId xmlns="" xmlns:a16="http://schemas.microsoft.com/office/drawing/2014/main" id="{7DE6A524-EA07-44CE-BFC9-6178FD0EA710}"/>
              </a:ext>
            </a:extLst>
          </p:cNvPr>
          <p:cNvCxnSpPr>
            <a:cxnSpLocks/>
            <a:endCxn id="40" idx="3"/>
          </p:cNvCxnSpPr>
          <p:nvPr/>
        </p:nvCxnSpPr>
        <p:spPr>
          <a:xfrm flipV="1">
            <a:off x="9436630" y="3038145"/>
            <a:ext cx="385934" cy="572"/>
          </a:xfrm>
          <a:prstGeom prst="curvedConnector4">
            <a:avLst>
              <a:gd name="adj1" fmla="val 38939"/>
              <a:gd name="adj2" fmla="val -39865035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Connector: Curved 94">
            <a:extLst>
              <a:ext uri="{FF2B5EF4-FFF2-40B4-BE49-F238E27FC236}">
                <a16:creationId xmlns="" xmlns:a16="http://schemas.microsoft.com/office/drawing/2014/main" id="{85604A6F-E522-4699-A8A8-393DED7D57A7}"/>
              </a:ext>
            </a:extLst>
          </p:cNvPr>
          <p:cNvCxnSpPr>
            <a:cxnSpLocks/>
            <a:stCxn id="35" idx="6"/>
            <a:endCxn id="40" idx="6"/>
          </p:cNvCxnSpPr>
          <p:nvPr/>
        </p:nvCxnSpPr>
        <p:spPr>
          <a:xfrm flipH="1">
            <a:off x="10320166" y="2378346"/>
            <a:ext cx="321201" cy="519677"/>
          </a:xfrm>
          <a:prstGeom prst="curvedConnector3">
            <a:avLst>
              <a:gd name="adj1" fmla="val -7117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Connector: Curved 95">
            <a:extLst>
              <a:ext uri="{FF2B5EF4-FFF2-40B4-BE49-F238E27FC236}">
                <a16:creationId xmlns="" xmlns:a16="http://schemas.microsoft.com/office/drawing/2014/main" id="{34C2C5F7-4047-4BD3-8C70-1472134894BF}"/>
              </a:ext>
            </a:extLst>
          </p:cNvPr>
          <p:cNvCxnSpPr>
            <a:cxnSpLocks/>
            <a:endCxn id="35" idx="2"/>
          </p:cNvCxnSpPr>
          <p:nvPr/>
        </p:nvCxnSpPr>
        <p:spPr>
          <a:xfrm>
            <a:off x="9541533" y="2139682"/>
            <a:ext cx="516857" cy="238664"/>
          </a:xfrm>
          <a:prstGeom prst="curvedConnector3">
            <a:avLst>
              <a:gd name="adj1" fmla="val 50000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Connector: Curved 96">
            <a:extLst>
              <a:ext uri="{FF2B5EF4-FFF2-40B4-BE49-F238E27FC236}">
                <a16:creationId xmlns="" xmlns:a16="http://schemas.microsoft.com/office/drawing/2014/main" id="{4B489915-2468-42A8-9115-A6F5AC619557}"/>
              </a:ext>
            </a:extLst>
          </p:cNvPr>
          <p:cNvCxnSpPr>
            <a:cxnSpLocks/>
            <a:endCxn id="36" idx="3"/>
          </p:cNvCxnSpPr>
          <p:nvPr/>
        </p:nvCxnSpPr>
        <p:spPr>
          <a:xfrm>
            <a:off x="8590546" y="2061597"/>
            <a:ext cx="441146" cy="187774"/>
          </a:xfrm>
          <a:prstGeom prst="curvedConnector4">
            <a:avLst>
              <a:gd name="adj1" fmla="val 40323"/>
              <a:gd name="adj2" fmla="val 221742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Connector: Curved 97">
            <a:extLst>
              <a:ext uri="{FF2B5EF4-FFF2-40B4-BE49-F238E27FC236}">
                <a16:creationId xmlns="" xmlns:a16="http://schemas.microsoft.com/office/drawing/2014/main" id="{C1692CDF-E0E6-4596-BD72-DF895925B6CE}"/>
              </a:ext>
            </a:extLst>
          </p:cNvPr>
          <p:cNvCxnSpPr>
            <a:cxnSpLocks/>
          </p:cNvCxnSpPr>
          <p:nvPr/>
        </p:nvCxnSpPr>
        <p:spPr>
          <a:xfrm>
            <a:off x="7859217" y="2105421"/>
            <a:ext cx="366478" cy="86268"/>
          </a:xfrm>
          <a:prstGeom prst="curvedConnector4">
            <a:avLst>
              <a:gd name="adj1" fmla="val 39394"/>
              <a:gd name="adj2" fmla="val 364988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7D9C5CE-A1A0-48D2-AD03-15728DF1D962}"/>
              </a:ext>
            </a:extLst>
          </p:cNvPr>
          <p:cNvGrpSpPr/>
          <p:nvPr/>
        </p:nvGrpSpPr>
        <p:grpSpPr>
          <a:xfrm>
            <a:off x="2736533" y="1832535"/>
            <a:ext cx="3914692" cy="283176"/>
            <a:chOff x="2762951" y="1852145"/>
            <a:chExt cx="3914692" cy="283176"/>
          </a:xfrm>
        </p:grpSpPr>
        <p:cxnSp>
          <p:nvCxnSpPr>
            <p:cNvPr id="80" name="Connector: Curved 79">
              <a:extLst>
                <a:ext uri="{FF2B5EF4-FFF2-40B4-BE49-F238E27FC236}">
                  <a16:creationId xmlns="" xmlns:a16="http://schemas.microsoft.com/office/drawing/2014/main" id="{665700EF-B521-44EE-AAD0-95D8D325C769}"/>
                </a:ext>
              </a:extLst>
            </p:cNvPr>
            <p:cNvCxnSpPr>
              <a:cxnSpLocks/>
            </p:cNvCxnSpPr>
            <p:nvPr/>
          </p:nvCxnSpPr>
          <p:spPr>
            <a:xfrm>
              <a:off x="2762951" y="1967149"/>
              <a:ext cx="337295" cy="168172"/>
            </a:xfrm>
            <a:prstGeom prst="curvedConnector4">
              <a:avLst>
                <a:gd name="adj1" fmla="val 41046"/>
                <a:gd name="adj2" fmla="val 235932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nector: Curved 84">
              <a:extLst>
                <a:ext uri="{FF2B5EF4-FFF2-40B4-BE49-F238E27FC236}">
                  <a16:creationId xmlns="" xmlns:a16="http://schemas.microsoft.com/office/drawing/2014/main" id="{CA956E25-FD7A-439C-AD13-A7F608359A58}"/>
                </a:ext>
              </a:extLst>
            </p:cNvPr>
            <p:cNvCxnSpPr>
              <a:cxnSpLocks/>
              <a:endCxn id="27" idx="3"/>
            </p:cNvCxnSpPr>
            <p:nvPr/>
          </p:nvCxnSpPr>
          <p:spPr>
            <a:xfrm>
              <a:off x="3357686" y="1932814"/>
              <a:ext cx="371653" cy="189326"/>
            </a:xfrm>
            <a:prstGeom prst="curvedConnector4">
              <a:avLst>
                <a:gd name="adj1" fmla="val 42131"/>
                <a:gd name="adj2" fmla="val 220744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nector: Curved 99">
              <a:extLst>
                <a:ext uri="{FF2B5EF4-FFF2-40B4-BE49-F238E27FC236}">
                  <a16:creationId xmlns="" xmlns:a16="http://schemas.microsoft.com/office/drawing/2014/main" id="{F115DCF1-9811-4D2C-97BC-49ED5682006A}"/>
                </a:ext>
              </a:extLst>
            </p:cNvPr>
            <p:cNvCxnSpPr>
              <a:cxnSpLocks/>
              <a:endCxn id="28" idx="3"/>
            </p:cNvCxnSpPr>
            <p:nvPr/>
          </p:nvCxnSpPr>
          <p:spPr>
            <a:xfrm>
              <a:off x="6308971" y="1890326"/>
              <a:ext cx="368672" cy="198645"/>
            </a:xfrm>
            <a:prstGeom prst="curvedConnector4">
              <a:avLst>
                <a:gd name="adj1" fmla="val 41177"/>
                <a:gd name="adj2" fmla="val 21508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Connector: Curved 100">
              <a:extLst>
                <a:ext uri="{FF2B5EF4-FFF2-40B4-BE49-F238E27FC236}">
                  <a16:creationId xmlns="" xmlns:a16="http://schemas.microsoft.com/office/drawing/2014/main" id="{7131FEAB-E05E-4AED-90E6-4E0E8AE94F64}"/>
                </a:ext>
              </a:extLst>
            </p:cNvPr>
            <p:cNvCxnSpPr>
              <a:cxnSpLocks/>
              <a:endCxn id="29" idx="2"/>
            </p:cNvCxnSpPr>
            <p:nvPr/>
          </p:nvCxnSpPr>
          <p:spPr>
            <a:xfrm>
              <a:off x="5493383" y="1852145"/>
              <a:ext cx="376427" cy="76362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Connector: Curved 101">
              <a:extLst>
                <a:ext uri="{FF2B5EF4-FFF2-40B4-BE49-F238E27FC236}">
                  <a16:creationId xmlns="" xmlns:a16="http://schemas.microsoft.com/office/drawing/2014/main" id="{CA760A10-1E19-46A1-87BD-30E3B0D42864}"/>
                </a:ext>
              </a:extLst>
            </p:cNvPr>
            <p:cNvCxnSpPr>
              <a:cxnSpLocks/>
              <a:endCxn id="16" idx="3"/>
            </p:cNvCxnSpPr>
            <p:nvPr/>
          </p:nvCxnSpPr>
          <p:spPr>
            <a:xfrm>
              <a:off x="4800800" y="1854892"/>
              <a:ext cx="341369" cy="210185"/>
            </a:xfrm>
            <a:prstGeom prst="curvedConnector4">
              <a:avLst>
                <a:gd name="adj1" fmla="val 40471"/>
                <a:gd name="adj2" fmla="val 208761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Connector: Curved 102">
              <a:extLst>
                <a:ext uri="{FF2B5EF4-FFF2-40B4-BE49-F238E27FC236}">
                  <a16:creationId xmlns="" xmlns:a16="http://schemas.microsoft.com/office/drawing/2014/main" id="{47326FE6-82E6-433E-A44A-1C565AC98EED}"/>
                </a:ext>
              </a:extLst>
            </p:cNvPr>
            <p:cNvCxnSpPr>
              <a:cxnSpLocks/>
              <a:endCxn id="26" idx="3"/>
            </p:cNvCxnSpPr>
            <p:nvPr/>
          </p:nvCxnSpPr>
          <p:spPr>
            <a:xfrm>
              <a:off x="4077472" y="1924993"/>
              <a:ext cx="346001" cy="142639"/>
            </a:xfrm>
            <a:prstGeom prst="curvedConnector4">
              <a:avLst>
                <a:gd name="adj1" fmla="val 40599"/>
                <a:gd name="adj2" fmla="val 260265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6" name="Connector: Curved 155">
            <a:extLst>
              <a:ext uri="{FF2B5EF4-FFF2-40B4-BE49-F238E27FC236}">
                <a16:creationId xmlns="" xmlns:a16="http://schemas.microsoft.com/office/drawing/2014/main" id="{A0D18DCE-1580-4575-8784-EB816B928777}"/>
              </a:ext>
            </a:extLst>
          </p:cNvPr>
          <p:cNvCxnSpPr>
            <a:cxnSpLocks/>
            <a:endCxn id="59" idx="3"/>
          </p:cNvCxnSpPr>
          <p:nvPr/>
        </p:nvCxnSpPr>
        <p:spPr>
          <a:xfrm>
            <a:off x="7044468" y="4657050"/>
            <a:ext cx="392878" cy="178316"/>
          </a:xfrm>
          <a:prstGeom prst="curvedConnector4">
            <a:avLst>
              <a:gd name="adj1" fmla="val 39135"/>
              <a:gd name="adj2" fmla="val 228199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E0A1A38E-C081-4345-A0E2-4ADDCB73C476}"/>
              </a:ext>
            </a:extLst>
          </p:cNvPr>
          <p:cNvGrpSpPr/>
          <p:nvPr/>
        </p:nvGrpSpPr>
        <p:grpSpPr>
          <a:xfrm>
            <a:off x="2123936" y="4423454"/>
            <a:ext cx="7313651" cy="1319012"/>
            <a:chOff x="2142410" y="4423045"/>
            <a:chExt cx="7313651" cy="1319012"/>
          </a:xfrm>
        </p:grpSpPr>
        <p:cxnSp>
          <p:nvCxnSpPr>
            <p:cNvPr id="157" name="Connector: Curved 156">
              <a:extLst>
                <a:ext uri="{FF2B5EF4-FFF2-40B4-BE49-F238E27FC236}">
                  <a16:creationId xmlns="" xmlns:a16="http://schemas.microsoft.com/office/drawing/2014/main" id="{A8F0CB99-F4AB-4B69-8E96-7DEFF8FA4EBC}"/>
                </a:ext>
              </a:extLst>
            </p:cNvPr>
            <p:cNvCxnSpPr>
              <a:cxnSpLocks/>
              <a:endCxn id="76" idx="3"/>
            </p:cNvCxnSpPr>
            <p:nvPr/>
          </p:nvCxnSpPr>
          <p:spPr>
            <a:xfrm>
              <a:off x="6144432" y="4620636"/>
              <a:ext cx="402434" cy="188544"/>
            </a:xfrm>
            <a:prstGeom prst="curvedConnector4">
              <a:avLst>
                <a:gd name="adj1" fmla="val 39393"/>
                <a:gd name="adj2" fmla="val 221245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Connector: Curved 157">
              <a:extLst>
                <a:ext uri="{FF2B5EF4-FFF2-40B4-BE49-F238E27FC236}">
                  <a16:creationId xmlns="" xmlns:a16="http://schemas.microsoft.com/office/drawing/2014/main" id="{4CF0D4BC-E485-4AED-8B0B-CAA05F7070D6}"/>
                </a:ext>
              </a:extLst>
            </p:cNvPr>
            <p:cNvCxnSpPr>
              <a:cxnSpLocks/>
              <a:endCxn id="75" idx="3"/>
            </p:cNvCxnSpPr>
            <p:nvPr/>
          </p:nvCxnSpPr>
          <p:spPr>
            <a:xfrm>
              <a:off x="5278248" y="4584223"/>
              <a:ext cx="405712" cy="212951"/>
            </a:xfrm>
            <a:prstGeom prst="curvedConnector4">
              <a:avLst>
                <a:gd name="adj1" fmla="val 39478"/>
                <a:gd name="adj2" fmla="val 207349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Connector: Curved 158">
              <a:extLst>
                <a:ext uri="{FF2B5EF4-FFF2-40B4-BE49-F238E27FC236}">
                  <a16:creationId xmlns="" xmlns:a16="http://schemas.microsoft.com/office/drawing/2014/main" id="{41294E46-8E6B-48C3-8F3B-59063B31DA35}"/>
                </a:ext>
              </a:extLst>
            </p:cNvPr>
            <p:cNvCxnSpPr>
              <a:cxnSpLocks/>
            </p:cNvCxnSpPr>
            <p:nvPr/>
          </p:nvCxnSpPr>
          <p:spPr>
            <a:xfrm>
              <a:off x="4278050" y="4471137"/>
              <a:ext cx="407668" cy="139385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Connector: Curved 159">
              <a:extLst>
                <a:ext uri="{FF2B5EF4-FFF2-40B4-BE49-F238E27FC236}">
                  <a16:creationId xmlns="" xmlns:a16="http://schemas.microsoft.com/office/drawing/2014/main" id="{9CC76636-1BDB-439A-AA2F-6B81708B5D59}"/>
                </a:ext>
              </a:extLst>
            </p:cNvPr>
            <p:cNvCxnSpPr>
              <a:cxnSpLocks/>
              <a:endCxn id="72" idx="3"/>
            </p:cNvCxnSpPr>
            <p:nvPr/>
          </p:nvCxnSpPr>
          <p:spPr>
            <a:xfrm flipV="1">
              <a:off x="2205862" y="4515496"/>
              <a:ext cx="548271" cy="219190"/>
            </a:xfrm>
            <a:prstGeom prst="curvedConnector2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Connector: Curved 160">
              <a:extLst>
                <a:ext uri="{FF2B5EF4-FFF2-40B4-BE49-F238E27FC236}">
                  <a16:creationId xmlns="" xmlns:a16="http://schemas.microsoft.com/office/drawing/2014/main" id="{DD0E891E-FB73-4814-B6EA-3937583E7B0D}"/>
                </a:ext>
              </a:extLst>
            </p:cNvPr>
            <p:cNvCxnSpPr>
              <a:cxnSpLocks/>
            </p:cNvCxnSpPr>
            <p:nvPr/>
          </p:nvCxnSpPr>
          <p:spPr>
            <a:xfrm>
              <a:off x="3258091" y="4423045"/>
              <a:ext cx="421388" cy="72228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Connector: Curved 161">
              <a:extLst>
                <a:ext uri="{FF2B5EF4-FFF2-40B4-BE49-F238E27FC236}">
                  <a16:creationId xmlns="" xmlns:a16="http://schemas.microsoft.com/office/drawing/2014/main" id="{06F3030F-E84E-4B68-A46A-CE075ABEAC09}"/>
                </a:ext>
              </a:extLst>
            </p:cNvPr>
            <p:cNvCxnSpPr>
              <a:cxnSpLocks/>
              <a:endCxn id="70" idx="2"/>
            </p:cNvCxnSpPr>
            <p:nvPr/>
          </p:nvCxnSpPr>
          <p:spPr>
            <a:xfrm>
              <a:off x="2142410" y="5054572"/>
              <a:ext cx="447894" cy="272694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Connector: Curved 162">
              <a:extLst>
                <a:ext uri="{FF2B5EF4-FFF2-40B4-BE49-F238E27FC236}">
                  <a16:creationId xmlns="" xmlns:a16="http://schemas.microsoft.com/office/drawing/2014/main" id="{B18800BB-D773-46A8-AC53-1212916ED1E9}"/>
                </a:ext>
              </a:extLst>
            </p:cNvPr>
            <p:cNvCxnSpPr>
              <a:cxnSpLocks/>
              <a:endCxn id="69" idx="3"/>
            </p:cNvCxnSpPr>
            <p:nvPr/>
          </p:nvCxnSpPr>
          <p:spPr>
            <a:xfrm>
              <a:off x="3160836" y="5373123"/>
              <a:ext cx="826896" cy="243718"/>
            </a:xfrm>
            <a:prstGeom prst="curvedConnector4">
              <a:avLst>
                <a:gd name="adj1" fmla="val 44838"/>
                <a:gd name="adj2" fmla="val 193797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Connector: Curved 163">
              <a:extLst>
                <a:ext uri="{FF2B5EF4-FFF2-40B4-BE49-F238E27FC236}">
                  <a16:creationId xmlns="" xmlns:a16="http://schemas.microsoft.com/office/drawing/2014/main" id="{95D4BD81-BEE4-4CB6-B8F4-7F697FA7A48A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>
              <a:off x="4476758" y="5449303"/>
              <a:ext cx="735057" cy="70062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Connector: Curved 164">
              <a:extLst>
                <a:ext uri="{FF2B5EF4-FFF2-40B4-BE49-F238E27FC236}">
                  <a16:creationId xmlns="" xmlns:a16="http://schemas.microsoft.com/office/drawing/2014/main" id="{9ACA7B63-5B27-4D71-82DD-632FCFB56004}"/>
                </a:ext>
              </a:extLst>
            </p:cNvPr>
            <p:cNvCxnSpPr>
              <a:cxnSpLocks/>
              <a:endCxn id="67" idx="2"/>
            </p:cNvCxnSpPr>
            <p:nvPr/>
          </p:nvCxnSpPr>
          <p:spPr>
            <a:xfrm>
              <a:off x="5781861" y="5483740"/>
              <a:ext cx="739413" cy="39302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6" name="Connector: Curved 165">
              <a:extLst>
                <a:ext uri="{FF2B5EF4-FFF2-40B4-BE49-F238E27FC236}">
                  <a16:creationId xmlns="" xmlns:a16="http://schemas.microsoft.com/office/drawing/2014/main" id="{7D927E02-955F-4891-9DF1-751890E630E8}"/>
                </a:ext>
              </a:extLst>
            </p:cNvPr>
            <p:cNvCxnSpPr>
              <a:cxnSpLocks/>
            </p:cNvCxnSpPr>
            <p:nvPr/>
          </p:nvCxnSpPr>
          <p:spPr>
            <a:xfrm>
              <a:off x="7119323" y="5539662"/>
              <a:ext cx="778551" cy="102251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Connector: Curved 166">
              <a:extLst>
                <a:ext uri="{FF2B5EF4-FFF2-40B4-BE49-F238E27FC236}">
                  <a16:creationId xmlns="" xmlns:a16="http://schemas.microsoft.com/office/drawing/2014/main" id="{C8374D7D-BC32-471C-B00E-1630D4BEB560}"/>
                </a:ext>
              </a:extLst>
            </p:cNvPr>
            <p:cNvCxnSpPr>
              <a:cxnSpLocks/>
              <a:endCxn id="77" idx="3"/>
            </p:cNvCxnSpPr>
            <p:nvPr/>
          </p:nvCxnSpPr>
          <p:spPr>
            <a:xfrm>
              <a:off x="8510590" y="5609724"/>
              <a:ext cx="945471" cy="132333"/>
            </a:xfrm>
            <a:prstGeom prst="curvedConnector4">
              <a:avLst>
                <a:gd name="adj1" fmla="val 45485"/>
                <a:gd name="adj2" fmla="val 272746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99" name="Connector: Curved 198">
            <a:extLst>
              <a:ext uri="{FF2B5EF4-FFF2-40B4-BE49-F238E27FC236}">
                <a16:creationId xmlns="" xmlns:a16="http://schemas.microsoft.com/office/drawing/2014/main" id="{0EB3B389-810A-4B4E-A9E2-036FF1FE2FD5}"/>
              </a:ext>
            </a:extLst>
          </p:cNvPr>
          <p:cNvCxnSpPr>
            <a:cxnSpLocks/>
          </p:cNvCxnSpPr>
          <p:nvPr/>
        </p:nvCxnSpPr>
        <p:spPr>
          <a:xfrm>
            <a:off x="2516125" y="2721098"/>
            <a:ext cx="276315" cy="140124"/>
          </a:xfrm>
          <a:prstGeom prst="curvedConnector4">
            <a:avLst>
              <a:gd name="adj1" fmla="val 39416"/>
              <a:gd name="adj2" fmla="val 165743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3" name="Connector: Curved 202">
            <a:extLst>
              <a:ext uri="{FF2B5EF4-FFF2-40B4-BE49-F238E27FC236}">
                <a16:creationId xmlns="" xmlns:a16="http://schemas.microsoft.com/office/drawing/2014/main" id="{5F6194C5-C52A-4858-A7F2-1E0A63C86B44}"/>
              </a:ext>
            </a:extLst>
          </p:cNvPr>
          <p:cNvCxnSpPr>
            <a:cxnSpLocks/>
            <a:endCxn id="60" idx="3"/>
          </p:cNvCxnSpPr>
          <p:nvPr/>
        </p:nvCxnSpPr>
        <p:spPr>
          <a:xfrm>
            <a:off x="7897817" y="4684301"/>
            <a:ext cx="519034" cy="120774"/>
          </a:xfrm>
          <a:prstGeom prst="curvedConnector4">
            <a:avLst>
              <a:gd name="adj1" fmla="val 41775"/>
              <a:gd name="adj2" fmla="val 289279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6" name="Group 255">
            <a:extLst>
              <a:ext uri="{FF2B5EF4-FFF2-40B4-BE49-F238E27FC236}">
                <a16:creationId xmlns="" xmlns:a16="http://schemas.microsoft.com/office/drawing/2014/main" id="{70387B3B-54A5-4004-9253-29082B62B946}"/>
              </a:ext>
            </a:extLst>
          </p:cNvPr>
          <p:cNvGrpSpPr/>
          <p:nvPr/>
        </p:nvGrpSpPr>
        <p:grpSpPr>
          <a:xfrm>
            <a:off x="1064188" y="1726791"/>
            <a:ext cx="10022458" cy="4076300"/>
            <a:chOff x="1093782" y="1739970"/>
            <a:chExt cx="10022458" cy="4076300"/>
          </a:xfrm>
        </p:grpSpPr>
        <p:cxnSp>
          <p:nvCxnSpPr>
            <p:cNvPr id="200" name="Connector: Curved 199">
              <a:extLst>
                <a:ext uri="{FF2B5EF4-FFF2-40B4-BE49-F238E27FC236}">
                  <a16:creationId xmlns="" xmlns:a16="http://schemas.microsoft.com/office/drawing/2014/main" id="{3FB96BDF-65D3-45DD-8BB2-466BF95BDFBA}"/>
                </a:ext>
              </a:extLst>
            </p:cNvPr>
            <p:cNvCxnSpPr>
              <a:cxnSpLocks/>
              <a:endCxn id="63" idx="5"/>
            </p:cNvCxnSpPr>
            <p:nvPr/>
          </p:nvCxnSpPr>
          <p:spPr>
            <a:xfrm flipV="1">
              <a:off x="10638420" y="4194338"/>
              <a:ext cx="392445" cy="359078"/>
            </a:xfrm>
            <a:prstGeom prst="curvedConnector2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Connector: Curved 200">
              <a:extLst>
                <a:ext uri="{FF2B5EF4-FFF2-40B4-BE49-F238E27FC236}">
                  <a16:creationId xmlns="" xmlns:a16="http://schemas.microsoft.com/office/drawing/2014/main" id="{776DEA7A-2B4F-4BCD-B689-569D5AD0A6DA}"/>
                </a:ext>
              </a:extLst>
            </p:cNvPr>
            <p:cNvCxnSpPr>
              <a:cxnSpLocks/>
              <a:endCxn id="62" idx="2"/>
            </p:cNvCxnSpPr>
            <p:nvPr/>
          </p:nvCxnSpPr>
          <p:spPr>
            <a:xfrm>
              <a:off x="9714000" y="4365291"/>
              <a:ext cx="371058" cy="227686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2" name="Connector: Curved 201">
              <a:extLst>
                <a:ext uri="{FF2B5EF4-FFF2-40B4-BE49-F238E27FC236}">
                  <a16:creationId xmlns="" xmlns:a16="http://schemas.microsoft.com/office/drawing/2014/main" id="{6C40A341-CEB2-4A50-A22F-CDCDD44FEDEC}"/>
                </a:ext>
              </a:extLst>
            </p:cNvPr>
            <p:cNvCxnSpPr>
              <a:cxnSpLocks/>
              <a:endCxn id="61" idx="4"/>
            </p:cNvCxnSpPr>
            <p:nvPr/>
          </p:nvCxnSpPr>
          <p:spPr>
            <a:xfrm>
              <a:off x="8922011" y="4664967"/>
              <a:ext cx="515577" cy="4663"/>
            </a:xfrm>
            <a:prstGeom prst="curvedConnector4">
              <a:avLst>
                <a:gd name="adj1" fmla="val 21732"/>
                <a:gd name="adj2" fmla="val 5002423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7" name="Connector: Curved 216">
              <a:extLst>
                <a:ext uri="{FF2B5EF4-FFF2-40B4-BE49-F238E27FC236}">
                  <a16:creationId xmlns="" xmlns:a16="http://schemas.microsoft.com/office/drawing/2014/main" id="{2B44C837-C8A8-4BDB-A60A-A5F6F05AA55D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6818044" y="3611158"/>
              <a:ext cx="343768" cy="270189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44" name="Group 243">
              <a:extLst>
                <a:ext uri="{FF2B5EF4-FFF2-40B4-BE49-F238E27FC236}">
                  <a16:creationId xmlns="" xmlns:a16="http://schemas.microsoft.com/office/drawing/2014/main" id="{292329EB-8BCC-4404-B8E1-3E1F47C05FBF}"/>
                </a:ext>
              </a:extLst>
            </p:cNvPr>
            <p:cNvGrpSpPr/>
            <p:nvPr/>
          </p:nvGrpSpPr>
          <p:grpSpPr>
            <a:xfrm>
              <a:off x="1093782" y="1739970"/>
              <a:ext cx="10022458" cy="4076300"/>
              <a:chOff x="1075760" y="1763776"/>
              <a:chExt cx="10022457" cy="407630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="" xmlns:a16="http://schemas.microsoft.com/office/drawing/2014/main" id="{97C3FCCD-8348-4111-B7A5-F5000EE8B765}"/>
                  </a:ext>
                </a:extLst>
              </p:cNvPr>
              <p:cNvGrpSpPr/>
              <p:nvPr/>
            </p:nvGrpSpPr>
            <p:grpSpPr>
              <a:xfrm>
                <a:off x="2280255" y="1792791"/>
                <a:ext cx="1140389" cy="424377"/>
                <a:chOff x="2280256" y="1792791"/>
                <a:chExt cx="1104296" cy="424377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="" xmlns:a16="http://schemas.microsoft.com/office/drawing/2014/main" id="{2C8A63DC-01DC-4110-BEFD-CDEA1DA88E2C}"/>
                    </a:ext>
                  </a:extLst>
                </p:cNvPr>
                <p:cNvSpPr/>
                <p:nvPr/>
              </p:nvSpPr>
              <p:spPr>
                <a:xfrm>
                  <a:off x="2280256" y="1792791"/>
                  <a:ext cx="436770" cy="396327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n-MN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="" xmlns:a16="http://schemas.microsoft.com/office/drawing/2014/main" id="{7C6D2F1E-507B-4F97-B92A-D0009B4EF40C}"/>
                    </a:ext>
                  </a:extLst>
                </p:cNvPr>
                <p:cNvSpPr/>
                <p:nvPr/>
              </p:nvSpPr>
              <p:spPr>
                <a:xfrm>
                  <a:off x="2985155" y="1820842"/>
                  <a:ext cx="399397" cy="396326"/>
                </a:xfrm>
                <a:prstGeom prst="ellipse">
                  <a:avLst/>
                </a:prstGeom>
                <a:solidFill>
                  <a:schemeClr val="accent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mn-MN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6" name="Oval 15">
                <a:extLst>
                  <a:ext uri="{FF2B5EF4-FFF2-40B4-BE49-F238E27FC236}">
                    <a16:creationId xmlns="" xmlns:a16="http://schemas.microsoft.com/office/drawing/2014/main" id="{A2E1F0A2-7480-4B38-84B1-7382C9D424F7}"/>
                  </a:ext>
                </a:extLst>
              </p:cNvPr>
              <p:cNvSpPr/>
              <p:nvPr/>
            </p:nvSpPr>
            <p:spPr>
              <a:xfrm>
                <a:off x="5088686" y="1763776"/>
                <a:ext cx="444222" cy="396327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n-M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2CD53A77-3F5E-4B4A-AF06-9407CFDBF064}"/>
                  </a:ext>
                </a:extLst>
              </p:cNvPr>
              <p:cNvSpPr/>
              <p:nvPr/>
            </p:nvSpPr>
            <p:spPr>
              <a:xfrm>
                <a:off x="4369990" y="1766331"/>
                <a:ext cx="444222" cy="39632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n-M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8153DE28-A3F3-4879-9A77-9C65054A18C1}"/>
                  </a:ext>
                </a:extLst>
              </p:cNvPr>
              <p:cNvSpPr/>
              <p:nvPr/>
            </p:nvSpPr>
            <p:spPr>
              <a:xfrm>
                <a:off x="3682421" y="1820839"/>
                <a:ext cx="399397" cy="39632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mn-MN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2AC7A210-E158-40C0-8375-ED9EB0EA1F50}"/>
                  </a:ext>
                </a:extLst>
              </p:cNvPr>
              <p:cNvSpPr/>
              <p:nvPr/>
            </p:nvSpPr>
            <p:spPr>
              <a:xfrm>
                <a:off x="6624159" y="1776483"/>
                <a:ext cx="444221" cy="40943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="" xmlns:a16="http://schemas.microsoft.com/office/drawing/2014/main" id="{F3F05892-DC9B-4CE4-9577-8314098A7E47}"/>
                  </a:ext>
                </a:extLst>
              </p:cNvPr>
              <p:cNvSpPr/>
              <p:nvPr/>
            </p:nvSpPr>
            <p:spPr>
              <a:xfrm>
                <a:off x="5881382" y="1770881"/>
                <a:ext cx="444222" cy="3892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649ABB03-1B31-45DF-BFC6-654B72B1C9E8}"/>
                  </a:ext>
                </a:extLst>
              </p:cNvPr>
              <p:cNvSpPr/>
              <p:nvPr/>
            </p:nvSpPr>
            <p:spPr>
              <a:xfrm>
                <a:off x="7464071" y="1879187"/>
                <a:ext cx="433803" cy="389223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BCA470CE-27ED-4DBB-86FA-1386F39F176F}"/>
                  </a:ext>
                </a:extLst>
              </p:cNvPr>
              <p:cNvSpPr/>
              <p:nvPr/>
            </p:nvSpPr>
            <p:spPr>
              <a:xfrm>
                <a:off x="10069961" y="2217168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C1C315E8-7255-4D25-B9E9-EF4439B56E7D}"/>
                  </a:ext>
                </a:extLst>
              </p:cNvPr>
              <p:cNvSpPr/>
              <p:nvPr/>
            </p:nvSpPr>
            <p:spPr>
              <a:xfrm>
                <a:off x="8957888" y="1948070"/>
                <a:ext cx="582976" cy="39632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7F03A824-5F1F-4F98-8EC6-DC62922B273B}"/>
                  </a:ext>
                </a:extLst>
              </p:cNvPr>
              <p:cNvSpPr/>
              <p:nvPr/>
            </p:nvSpPr>
            <p:spPr>
              <a:xfrm>
                <a:off x="8149941" y="1820839"/>
                <a:ext cx="482546" cy="461577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5DEBFE8D-140B-47BD-80E2-AA18F23B5DC5}"/>
                  </a:ext>
                </a:extLst>
              </p:cNvPr>
              <p:cNvSpPr/>
              <p:nvPr/>
            </p:nvSpPr>
            <p:spPr>
              <a:xfrm>
                <a:off x="9748760" y="2736845"/>
                <a:ext cx="582977" cy="396326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="" xmlns:a16="http://schemas.microsoft.com/office/drawing/2014/main" id="{4E1C6451-FA72-4C62-809E-DBA908122D26}"/>
                  </a:ext>
                </a:extLst>
              </p:cNvPr>
              <p:cNvSpPr/>
              <p:nvPr/>
            </p:nvSpPr>
            <p:spPr>
              <a:xfrm>
                <a:off x="8883289" y="2953529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30538D9C-76E2-469A-ADAF-2A4F62C0A0E4}"/>
                  </a:ext>
                </a:extLst>
              </p:cNvPr>
              <p:cNvSpPr/>
              <p:nvPr/>
            </p:nvSpPr>
            <p:spPr>
              <a:xfrm>
                <a:off x="8094127" y="2712294"/>
                <a:ext cx="582977" cy="3963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A4F4996E-20D1-4070-857F-18048B1F4FFC}"/>
                  </a:ext>
                </a:extLst>
              </p:cNvPr>
              <p:cNvSpPr/>
              <p:nvPr/>
            </p:nvSpPr>
            <p:spPr>
              <a:xfrm>
                <a:off x="4610849" y="2564432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DE916665-5EFE-4E56-915C-BFC47943FF24}"/>
                  </a:ext>
                </a:extLst>
              </p:cNvPr>
              <p:cNvSpPr/>
              <p:nvPr/>
            </p:nvSpPr>
            <p:spPr>
              <a:xfrm>
                <a:off x="5556406" y="2643726"/>
                <a:ext cx="582977" cy="396326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FE08B54D-4D13-4086-9D0C-B920E0C5248B}"/>
                  </a:ext>
                </a:extLst>
              </p:cNvPr>
              <p:cNvSpPr/>
              <p:nvPr/>
            </p:nvSpPr>
            <p:spPr>
              <a:xfrm>
                <a:off x="6395598" y="2681979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571EFA94-67B1-434A-A7B9-12A1C40749B1}"/>
                  </a:ext>
                </a:extLst>
              </p:cNvPr>
              <p:cNvSpPr/>
              <p:nvPr/>
            </p:nvSpPr>
            <p:spPr>
              <a:xfrm>
                <a:off x="7238957" y="2755366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E510C891-89C1-4BFE-A0EF-708FF9433101}"/>
                  </a:ext>
                </a:extLst>
              </p:cNvPr>
              <p:cNvSpPr/>
              <p:nvPr/>
            </p:nvSpPr>
            <p:spPr>
              <a:xfrm>
                <a:off x="1165824" y="2902261"/>
                <a:ext cx="582977" cy="396326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43BA22A9-80DC-4FCD-847C-701E7AD2CE07}"/>
                  </a:ext>
                </a:extLst>
              </p:cNvPr>
              <p:cNvSpPr/>
              <p:nvPr/>
            </p:nvSpPr>
            <p:spPr>
              <a:xfrm>
                <a:off x="1923091" y="2626111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338348CE-214B-42CC-A313-CB258A423F53}"/>
                  </a:ext>
                </a:extLst>
              </p:cNvPr>
              <p:cNvSpPr/>
              <p:nvPr/>
            </p:nvSpPr>
            <p:spPr>
              <a:xfrm>
                <a:off x="2788562" y="2655321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E762E5D1-D29B-46E6-822F-36A569B040B6}"/>
                  </a:ext>
                </a:extLst>
              </p:cNvPr>
              <p:cNvSpPr/>
              <p:nvPr/>
            </p:nvSpPr>
            <p:spPr>
              <a:xfrm>
                <a:off x="3682421" y="2564432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1856D2EE-BD6E-4428-AA21-7D6094E49315}"/>
                  </a:ext>
                </a:extLst>
              </p:cNvPr>
              <p:cNvSpPr/>
              <p:nvPr/>
            </p:nvSpPr>
            <p:spPr>
              <a:xfrm>
                <a:off x="7097995" y="3513196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0194A3F9-C27C-4456-AA41-75FEE21C50CF}"/>
                  </a:ext>
                </a:extLst>
              </p:cNvPr>
              <p:cNvSpPr/>
              <p:nvPr/>
            </p:nvSpPr>
            <p:spPr>
              <a:xfrm>
                <a:off x="6246836" y="3751033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29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9BBCD5ED-34BC-48AE-BA91-82C0EE1222F4}"/>
                  </a:ext>
                </a:extLst>
              </p:cNvPr>
              <p:cNvSpPr/>
              <p:nvPr/>
            </p:nvSpPr>
            <p:spPr>
              <a:xfrm>
                <a:off x="5462651" y="3470043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28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E28E9BB0-A22A-46CE-AAD0-932526085BDF}"/>
                  </a:ext>
                </a:extLst>
              </p:cNvPr>
              <p:cNvSpPr/>
              <p:nvPr/>
            </p:nvSpPr>
            <p:spPr>
              <a:xfrm>
                <a:off x="4639277" y="3619817"/>
                <a:ext cx="582977" cy="396326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CF07752E-5DE1-4DF2-ADAA-CD82FADBD905}"/>
                  </a:ext>
                </a:extLst>
              </p:cNvPr>
              <p:cNvSpPr/>
              <p:nvPr/>
            </p:nvSpPr>
            <p:spPr>
              <a:xfrm>
                <a:off x="3632801" y="3325840"/>
                <a:ext cx="599031" cy="396326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9FF4D0E0-8344-48F3-88EA-957A585283C2}"/>
                  </a:ext>
                </a:extLst>
              </p:cNvPr>
              <p:cNvSpPr/>
              <p:nvPr/>
            </p:nvSpPr>
            <p:spPr>
              <a:xfrm>
                <a:off x="2767330" y="3368079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="" xmlns:a16="http://schemas.microsoft.com/office/drawing/2014/main" id="{4F27B12A-338D-4349-941D-4786BB22F4BF}"/>
                  </a:ext>
                </a:extLst>
              </p:cNvPr>
              <p:cNvSpPr/>
              <p:nvPr/>
            </p:nvSpPr>
            <p:spPr>
              <a:xfrm>
                <a:off x="1923091" y="3483533"/>
                <a:ext cx="582977" cy="3963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2A7FECCF-1EE0-49C8-99A7-3793AAAB1629}"/>
                  </a:ext>
                </a:extLst>
              </p:cNvPr>
              <p:cNvSpPr/>
              <p:nvPr/>
            </p:nvSpPr>
            <p:spPr>
              <a:xfrm>
                <a:off x="1075760" y="3681696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4225B853-75C2-4990-96F5-D931538AF4A4}"/>
                  </a:ext>
                </a:extLst>
              </p:cNvPr>
              <p:cNvSpPr/>
              <p:nvPr/>
            </p:nvSpPr>
            <p:spPr>
              <a:xfrm>
                <a:off x="7363542" y="4534066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38</a:t>
                </a: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E4AFC71C-C609-4CFB-80C1-55F413A2393F}"/>
                  </a:ext>
                </a:extLst>
              </p:cNvPr>
              <p:cNvSpPr/>
              <p:nvPr/>
            </p:nvSpPr>
            <p:spPr>
              <a:xfrm>
                <a:off x="8343047" y="4503775"/>
                <a:ext cx="582977" cy="396326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37</a:t>
                </a: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4837F5FF-92A8-4F29-8904-3D93B7F9BA04}"/>
                  </a:ext>
                </a:extLst>
              </p:cNvPr>
              <p:cNvSpPr/>
              <p:nvPr/>
            </p:nvSpPr>
            <p:spPr>
              <a:xfrm>
                <a:off x="9128076" y="4298312"/>
                <a:ext cx="582977" cy="39512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4739683F-575B-4372-AF6C-FB4262FBEE65}"/>
                  </a:ext>
                </a:extLst>
              </p:cNvPr>
              <p:cNvSpPr/>
              <p:nvPr/>
            </p:nvSpPr>
            <p:spPr>
              <a:xfrm>
                <a:off x="10067035" y="4418620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443E44E4-F095-4973-9169-306392721411}"/>
                  </a:ext>
                </a:extLst>
              </p:cNvPr>
              <p:cNvSpPr/>
              <p:nvPr/>
            </p:nvSpPr>
            <p:spPr>
              <a:xfrm>
                <a:off x="10515240" y="3879859"/>
                <a:ext cx="582977" cy="39632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</a:t>
                </a: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13B9CF10-6C58-4E01-9578-53DC3D4D3A1E}"/>
                  </a:ext>
                </a:extLst>
              </p:cNvPr>
              <p:cNvSpPr/>
              <p:nvPr/>
            </p:nvSpPr>
            <p:spPr>
              <a:xfrm>
                <a:off x="9822165" y="3431683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33</a:t>
                </a: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7512494B-0440-4C59-82B5-F2F538337566}"/>
                  </a:ext>
                </a:extLst>
              </p:cNvPr>
              <p:cNvSpPr/>
              <p:nvPr/>
            </p:nvSpPr>
            <p:spPr>
              <a:xfrm>
                <a:off x="8883298" y="3674293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</a:t>
                </a: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E5E829DA-29DC-4C26-8620-CD8C25593729}"/>
                  </a:ext>
                </a:extLst>
              </p:cNvPr>
              <p:cNvSpPr/>
              <p:nvPr/>
            </p:nvSpPr>
            <p:spPr>
              <a:xfrm>
                <a:off x="8019139" y="3637462"/>
                <a:ext cx="582977" cy="396326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31</a:t>
                </a: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="" xmlns:a16="http://schemas.microsoft.com/office/drawing/2014/main" id="{C84E0FCD-16E3-4E90-B8B2-B72B82ACCC16}"/>
                  </a:ext>
                </a:extLst>
              </p:cNvPr>
              <p:cNvSpPr/>
              <p:nvPr/>
            </p:nvSpPr>
            <p:spPr>
              <a:xfrm>
                <a:off x="6532845" y="5361864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</a:t>
                </a: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B42565E8-536A-47D6-BFB9-A07986BBEC72}"/>
                  </a:ext>
                </a:extLst>
              </p:cNvPr>
              <p:cNvSpPr/>
              <p:nvPr/>
            </p:nvSpPr>
            <p:spPr>
              <a:xfrm>
                <a:off x="5223387" y="5358187"/>
                <a:ext cx="582977" cy="396326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47</a:t>
                </a: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32E35B0E-5522-4993-A6CA-48A5DAD8F293}"/>
                  </a:ext>
                </a:extLst>
              </p:cNvPr>
              <p:cNvSpPr/>
              <p:nvPr/>
            </p:nvSpPr>
            <p:spPr>
              <a:xfrm>
                <a:off x="3913929" y="5315541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46</a:t>
                </a: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="" xmlns:a16="http://schemas.microsoft.com/office/drawing/2014/main" id="{5E1AAFF6-0E4B-4A88-8EAC-DFAAFA67D078}"/>
                  </a:ext>
                </a:extLst>
              </p:cNvPr>
              <p:cNvSpPr/>
              <p:nvPr/>
            </p:nvSpPr>
            <p:spPr>
              <a:xfrm>
                <a:off x="2601876" y="5166088"/>
                <a:ext cx="582977" cy="396326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="" xmlns:a16="http://schemas.microsoft.com/office/drawing/2014/main" id="{66758336-6097-4F55-8A21-384E82037E9F}"/>
                  </a:ext>
                </a:extLst>
              </p:cNvPr>
              <p:cNvSpPr/>
              <p:nvPr/>
            </p:nvSpPr>
            <p:spPr>
              <a:xfrm>
                <a:off x="1748801" y="4721286"/>
                <a:ext cx="582977" cy="37448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44</a:t>
                </a: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="" xmlns:a16="http://schemas.microsoft.com/office/drawing/2014/main" id="{AB6CF777-BA6B-4EC1-9133-C96A30B56AAC}"/>
                  </a:ext>
                </a:extLst>
              </p:cNvPr>
              <p:cNvSpPr/>
              <p:nvPr/>
            </p:nvSpPr>
            <p:spPr>
              <a:xfrm>
                <a:off x="2680330" y="4214196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43</a:t>
                </a: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="" xmlns:a16="http://schemas.microsoft.com/office/drawing/2014/main" id="{C7EAA6C4-D912-4F94-BE57-CB7170A1790A}"/>
                  </a:ext>
                </a:extLst>
              </p:cNvPr>
              <p:cNvSpPr/>
              <p:nvPr/>
            </p:nvSpPr>
            <p:spPr>
              <a:xfrm>
                <a:off x="3679479" y="4297110"/>
                <a:ext cx="582977" cy="396326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="" xmlns:a16="http://schemas.microsoft.com/office/drawing/2014/main" id="{2B596ECC-FC1F-487C-89C6-C3B76C98FF72}"/>
                  </a:ext>
                </a:extLst>
              </p:cNvPr>
              <p:cNvSpPr/>
              <p:nvPr/>
            </p:nvSpPr>
            <p:spPr>
              <a:xfrm>
                <a:off x="4708582" y="4423045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41</a:t>
                </a: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="" xmlns:a16="http://schemas.microsoft.com/office/drawing/2014/main" id="{D8EBEB24-451B-4161-9D1E-B770B859D887}"/>
                  </a:ext>
                </a:extLst>
              </p:cNvPr>
              <p:cNvSpPr/>
              <p:nvPr/>
            </p:nvSpPr>
            <p:spPr>
              <a:xfrm>
                <a:off x="5610157" y="4495874"/>
                <a:ext cx="582977" cy="396326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="" xmlns:a16="http://schemas.microsoft.com/office/drawing/2014/main" id="{14171071-8459-45A4-ACED-17229036B8A6}"/>
                  </a:ext>
                </a:extLst>
              </p:cNvPr>
              <p:cNvSpPr/>
              <p:nvPr/>
            </p:nvSpPr>
            <p:spPr>
              <a:xfrm>
                <a:off x="6473062" y="4507880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</a:t>
                </a: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="" xmlns:a16="http://schemas.microsoft.com/office/drawing/2014/main" id="{272F9F32-352D-4951-8708-601D3C0F2929}"/>
                  </a:ext>
                </a:extLst>
              </p:cNvPr>
              <p:cNvSpPr/>
              <p:nvPr/>
            </p:nvSpPr>
            <p:spPr>
              <a:xfrm>
                <a:off x="7927613" y="5443750"/>
                <a:ext cx="582977" cy="39632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49</a:t>
                </a:r>
              </a:p>
            </p:txBody>
          </p:sp>
          <p:cxnSp>
            <p:nvCxnSpPr>
              <p:cNvPr id="99" name="Connector: Curved 98">
                <a:extLst>
                  <a:ext uri="{FF2B5EF4-FFF2-40B4-BE49-F238E27FC236}">
                    <a16:creationId xmlns="" xmlns:a16="http://schemas.microsoft.com/office/drawing/2014/main" id="{74310738-8A05-4258-97D4-75C0A073A31A}"/>
                  </a:ext>
                </a:extLst>
              </p:cNvPr>
              <p:cNvCxnSpPr>
                <a:cxnSpLocks/>
                <a:endCxn id="30" idx="2"/>
              </p:cNvCxnSpPr>
              <p:nvPr/>
            </p:nvCxnSpPr>
            <p:spPr>
              <a:xfrm>
                <a:off x="7081811" y="1924338"/>
                <a:ext cx="382260" cy="149461"/>
              </a:xfrm>
              <a:prstGeom prst="curvedConnector3">
                <a:avLst>
                  <a:gd name="adj1" fmla="val 50000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8" name="Connector: Curved 197">
                <a:extLst>
                  <a:ext uri="{FF2B5EF4-FFF2-40B4-BE49-F238E27FC236}">
                    <a16:creationId xmlns="" xmlns:a16="http://schemas.microsoft.com/office/drawing/2014/main" id="{816C68E4-30D0-4696-B37C-1F29BC4659EE}"/>
                  </a:ext>
                </a:extLst>
              </p:cNvPr>
              <p:cNvCxnSpPr>
                <a:cxnSpLocks/>
                <a:endCxn id="48" idx="3"/>
              </p:cNvCxnSpPr>
              <p:nvPr/>
            </p:nvCxnSpPr>
            <p:spPr>
              <a:xfrm flipV="1">
                <a:off x="1695512" y="2964396"/>
                <a:ext cx="312954" cy="13760"/>
              </a:xfrm>
              <a:prstGeom prst="curvedConnector4">
                <a:avLst>
                  <a:gd name="adj1" fmla="val 36360"/>
                  <a:gd name="adj2" fmla="val -1561337"/>
                </a:avLst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8" name="Connector: Curved 217">
                <a:extLst>
                  <a:ext uri="{FF2B5EF4-FFF2-40B4-BE49-F238E27FC236}">
                    <a16:creationId xmlns="" xmlns:a16="http://schemas.microsoft.com/office/drawing/2014/main" id="{4EB8E384-298C-4D38-BDEC-EE51D9D9F3E6}"/>
                  </a:ext>
                </a:extLst>
              </p:cNvPr>
              <p:cNvCxnSpPr>
                <a:cxnSpLocks/>
                <a:endCxn id="52" idx="1"/>
              </p:cNvCxnSpPr>
              <p:nvPr/>
            </p:nvCxnSpPr>
            <p:spPr>
              <a:xfrm>
                <a:off x="6017845" y="3620943"/>
                <a:ext cx="314366" cy="188131"/>
              </a:xfrm>
              <a:prstGeom prst="curvedConnector2">
                <a:avLst/>
              </a:prstGeom>
              <a:ln w="38100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19" name="Connector: Curved 218">
              <a:extLst>
                <a:ext uri="{FF2B5EF4-FFF2-40B4-BE49-F238E27FC236}">
                  <a16:creationId xmlns="" xmlns:a16="http://schemas.microsoft.com/office/drawing/2014/main" id="{D770488A-DCF9-497A-A5F8-D145EFC3C0FB}"/>
                </a:ext>
              </a:extLst>
            </p:cNvPr>
            <p:cNvCxnSpPr>
              <a:cxnSpLocks/>
              <a:endCxn id="53" idx="3"/>
            </p:cNvCxnSpPr>
            <p:nvPr/>
          </p:nvCxnSpPr>
          <p:spPr>
            <a:xfrm>
              <a:off x="5206246" y="3721670"/>
              <a:ext cx="359802" cy="62852"/>
            </a:xfrm>
            <a:prstGeom prst="curvedConnector4">
              <a:avLst>
                <a:gd name="adj1" fmla="val 38136"/>
                <a:gd name="adj2" fmla="val 463712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0" name="Connector: Curved 219">
              <a:extLst>
                <a:ext uri="{FF2B5EF4-FFF2-40B4-BE49-F238E27FC236}">
                  <a16:creationId xmlns="" xmlns:a16="http://schemas.microsoft.com/office/drawing/2014/main" id="{ABF89761-A00D-4F95-B257-B08F03C1D08A}"/>
                </a:ext>
              </a:extLst>
            </p:cNvPr>
            <p:cNvCxnSpPr>
              <a:cxnSpLocks/>
              <a:endCxn id="54" idx="2"/>
            </p:cNvCxnSpPr>
            <p:nvPr/>
          </p:nvCxnSpPr>
          <p:spPr>
            <a:xfrm>
              <a:off x="4238911" y="3505906"/>
              <a:ext cx="418388" cy="288268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1" name="Connector: Curved 220">
              <a:extLst>
                <a:ext uri="{FF2B5EF4-FFF2-40B4-BE49-F238E27FC236}">
                  <a16:creationId xmlns="" xmlns:a16="http://schemas.microsoft.com/office/drawing/2014/main" id="{9517F366-1A69-4F09-B610-326346328A16}"/>
                </a:ext>
              </a:extLst>
            </p:cNvPr>
            <p:cNvCxnSpPr>
              <a:cxnSpLocks/>
              <a:endCxn id="55" idx="3"/>
            </p:cNvCxnSpPr>
            <p:nvPr/>
          </p:nvCxnSpPr>
          <p:spPr>
            <a:xfrm>
              <a:off x="3345006" y="3521127"/>
              <a:ext cx="393543" cy="119192"/>
            </a:xfrm>
            <a:prstGeom prst="curvedConnector4">
              <a:avLst>
                <a:gd name="adj1" fmla="val 38854"/>
                <a:gd name="adj2" fmla="val 291791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2" name="Connector: Curved 221">
              <a:extLst>
                <a:ext uri="{FF2B5EF4-FFF2-40B4-BE49-F238E27FC236}">
                  <a16:creationId xmlns="" xmlns:a16="http://schemas.microsoft.com/office/drawing/2014/main" id="{9852CA95-5538-403E-9E1D-06D65A875682}"/>
                </a:ext>
              </a:extLst>
            </p:cNvPr>
            <p:cNvCxnSpPr>
              <a:cxnSpLocks/>
              <a:endCxn id="56" idx="3"/>
            </p:cNvCxnSpPr>
            <p:nvPr/>
          </p:nvCxnSpPr>
          <p:spPr>
            <a:xfrm>
              <a:off x="2498089" y="3658153"/>
              <a:ext cx="372638" cy="24405"/>
            </a:xfrm>
            <a:prstGeom prst="curvedConnector4">
              <a:avLst>
                <a:gd name="adj1" fmla="val 38544"/>
                <a:gd name="adj2" fmla="val 1036693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3" name="Connector: Curved 222">
              <a:extLst>
                <a:ext uri="{FF2B5EF4-FFF2-40B4-BE49-F238E27FC236}">
                  <a16:creationId xmlns="" xmlns:a16="http://schemas.microsoft.com/office/drawing/2014/main" id="{E9E796FD-E985-4DAA-BAC6-BDEE7094054C}"/>
                </a:ext>
              </a:extLst>
            </p:cNvPr>
            <p:cNvCxnSpPr>
              <a:cxnSpLocks/>
              <a:endCxn id="57" idx="3"/>
            </p:cNvCxnSpPr>
            <p:nvPr/>
          </p:nvCxnSpPr>
          <p:spPr>
            <a:xfrm flipV="1">
              <a:off x="1640931" y="3798012"/>
              <a:ext cx="385557" cy="166380"/>
            </a:xfrm>
            <a:prstGeom prst="curvedConnector2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4" name="Connector: Curved 223">
              <a:extLst>
                <a:ext uri="{FF2B5EF4-FFF2-40B4-BE49-F238E27FC236}">
                  <a16:creationId xmlns="" xmlns:a16="http://schemas.microsoft.com/office/drawing/2014/main" id="{55C9EABB-1846-4400-A772-E0A84B252B75}"/>
                </a:ext>
              </a:extLst>
            </p:cNvPr>
            <p:cNvCxnSpPr>
              <a:cxnSpLocks/>
              <a:stCxn id="47" idx="3"/>
              <a:endCxn id="58" idx="0"/>
            </p:cNvCxnSpPr>
            <p:nvPr/>
          </p:nvCxnSpPr>
          <p:spPr>
            <a:xfrm rot="16200000" flipH="1">
              <a:off x="1106671" y="3379290"/>
              <a:ext cx="441150" cy="116050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Connector: Curved 245">
              <a:extLst>
                <a:ext uri="{FF2B5EF4-FFF2-40B4-BE49-F238E27FC236}">
                  <a16:creationId xmlns="" xmlns:a16="http://schemas.microsoft.com/office/drawing/2014/main" id="{4BAE6C57-A2F0-41B3-B1B4-2F90C493799F}"/>
                </a:ext>
              </a:extLst>
            </p:cNvPr>
            <p:cNvCxnSpPr>
              <a:cxnSpLocks/>
            </p:cNvCxnSpPr>
            <p:nvPr/>
          </p:nvCxnSpPr>
          <p:spPr>
            <a:xfrm>
              <a:off x="8602225" y="3781454"/>
              <a:ext cx="276315" cy="140124"/>
            </a:xfrm>
            <a:prstGeom prst="curvedConnector4">
              <a:avLst>
                <a:gd name="adj1" fmla="val 39416"/>
                <a:gd name="adj2" fmla="val 214442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7" name="Connector: Curved 246">
              <a:extLst>
                <a:ext uri="{FF2B5EF4-FFF2-40B4-BE49-F238E27FC236}">
                  <a16:creationId xmlns="" xmlns:a16="http://schemas.microsoft.com/office/drawing/2014/main" id="{37E25404-9929-4C53-8768-9201FAF24AD5}"/>
                </a:ext>
              </a:extLst>
            </p:cNvPr>
            <p:cNvCxnSpPr>
              <a:cxnSpLocks/>
            </p:cNvCxnSpPr>
            <p:nvPr/>
          </p:nvCxnSpPr>
          <p:spPr>
            <a:xfrm>
              <a:off x="7701799" y="3660869"/>
              <a:ext cx="335363" cy="143540"/>
            </a:xfrm>
            <a:prstGeom prst="curvedConnector3">
              <a:avLst>
                <a:gd name="adj1" fmla="val 50000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0" name="Connector: Curved 249">
              <a:extLst>
                <a:ext uri="{FF2B5EF4-FFF2-40B4-BE49-F238E27FC236}">
                  <a16:creationId xmlns="" xmlns:a16="http://schemas.microsoft.com/office/drawing/2014/main" id="{589D0BE0-83A0-411E-AEFB-EF6A8C38FBBB}"/>
                </a:ext>
              </a:extLst>
            </p:cNvPr>
            <p:cNvCxnSpPr>
              <a:cxnSpLocks/>
              <a:endCxn id="63" idx="0"/>
            </p:cNvCxnSpPr>
            <p:nvPr/>
          </p:nvCxnSpPr>
          <p:spPr>
            <a:xfrm>
              <a:off x="10405563" y="3596012"/>
              <a:ext cx="419189" cy="260041"/>
            </a:xfrm>
            <a:prstGeom prst="curvedConnector2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1" name="Connector: Curved 250">
              <a:extLst>
                <a:ext uri="{FF2B5EF4-FFF2-40B4-BE49-F238E27FC236}">
                  <a16:creationId xmlns="" xmlns:a16="http://schemas.microsoft.com/office/drawing/2014/main" id="{B6347A09-B7DC-4E0E-B00C-81A753D37B3F}"/>
                </a:ext>
              </a:extLst>
            </p:cNvPr>
            <p:cNvCxnSpPr>
              <a:cxnSpLocks/>
              <a:endCxn id="64" idx="3"/>
            </p:cNvCxnSpPr>
            <p:nvPr/>
          </p:nvCxnSpPr>
          <p:spPr>
            <a:xfrm flipV="1">
              <a:off x="9507079" y="3746162"/>
              <a:ext cx="418484" cy="48012"/>
            </a:xfrm>
            <a:prstGeom prst="curvedConnector4">
              <a:avLst>
                <a:gd name="adj1" fmla="val 39799"/>
                <a:gd name="adj2" fmla="val -376131"/>
              </a:avLst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8" name="Connector: Curved 257">
            <a:extLst>
              <a:ext uri="{FF2B5EF4-FFF2-40B4-BE49-F238E27FC236}">
                <a16:creationId xmlns="" xmlns:a16="http://schemas.microsoft.com/office/drawing/2014/main" id="{75A686EC-FA93-46D2-9C80-2FBE065CA751}"/>
              </a:ext>
            </a:extLst>
          </p:cNvPr>
          <p:cNvCxnSpPr>
            <a:cxnSpLocks/>
          </p:cNvCxnSpPr>
          <p:nvPr/>
        </p:nvCxnSpPr>
        <p:spPr>
          <a:xfrm>
            <a:off x="9900880" y="5722605"/>
            <a:ext cx="276315" cy="140124"/>
          </a:xfrm>
          <a:prstGeom prst="curvedConnector4">
            <a:avLst>
              <a:gd name="adj1" fmla="val 39416"/>
              <a:gd name="adj2" fmla="val 136524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9" name="Freeform: Shape 258">
            <a:extLst>
              <a:ext uri="{FF2B5EF4-FFF2-40B4-BE49-F238E27FC236}">
                <a16:creationId xmlns="" xmlns:a16="http://schemas.microsoft.com/office/drawing/2014/main" id="{0E8F4BF6-9D14-4FF3-83D9-CFB21DFBA889}"/>
              </a:ext>
            </a:extLst>
          </p:cNvPr>
          <p:cNvSpPr/>
          <p:nvPr/>
        </p:nvSpPr>
        <p:spPr>
          <a:xfrm>
            <a:off x="1770069" y="2139319"/>
            <a:ext cx="673367" cy="104090"/>
          </a:xfrm>
          <a:custGeom>
            <a:avLst/>
            <a:gdLst>
              <a:gd name="connsiteX0" fmla="*/ 0 w 612152"/>
              <a:gd name="connsiteY0" fmla="*/ 102720 h 112052"/>
              <a:gd name="connsiteX1" fmla="*/ 401782 w 612152"/>
              <a:gd name="connsiteY1" fmla="*/ 88865 h 112052"/>
              <a:gd name="connsiteX2" fmla="*/ 581891 w 612152"/>
              <a:gd name="connsiteY2" fmla="*/ 19593 h 112052"/>
              <a:gd name="connsiteX3" fmla="*/ 595745 w 612152"/>
              <a:gd name="connsiteY3" fmla="*/ 5738 h 112052"/>
              <a:gd name="connsiteX4" fmla="*/ 415636 w 612152"/>
              <a:gd name="connsiteY4" fmla="*/ 102720 h 112052"/>
              <a:gd name="connsiteX5" fmla="*/ 443345 w 612152"/>
              <a:gd name="connsiteY5" fmla="*/ 102720 h 11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152" h="112052">
                <a:moveTo>
                  <a:pt x="0" y="102720"/>
                </a:moveTo>
                <a:cubicBezTo>
                  <a:pt x="152400" y="102719"/>
                  <a:pt x="304800" y="102719"/>
                  <a:pt x="401782" y="88865"/>
                </a:cubicBezTo>
                <a:cubicBezTo>
                  <a:pt x="498764" y="75011"/>
                  <a:pt x="549564" y="33447"/>
                  <a:pt x="581891" y="19593"/>
                </a:cubicBezTo>
                <a:cubicBezTo>
                  <a:pt x="614218" y="5739"/>
                  <a:pt x="623454" y="-8116"/>
                  <a:pt x="595745" y="5738"/>
                </a:cubicBezTo>
                <a:cubicBezTo>
                  <a:pt x="568036" y="19592"/>
                  <a:pt x="441036" y="86556"/>
                  <a:pt x="415636" y="102720"/>
                </a:cubicBezTo>
                <a:cubicBezTo>
                  <a:pt x="390236" y="118884"/>
                  <a:pt x="416790" y="110802"/>
                  <a:pt x="443345" y="102720"/>
                </a:cubicBezTo>
              </a:path>
            </a:pathLst>
          </a:cu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7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4C37267-FF28-4C8C-BB23-714FEF3EB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6999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A399A7-1E59-4358-8752-CFF933B66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3" y="-2667001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A85A06-CEC2-4E4F-B9F8-8489D329A318}"/>
              </a:ext>
            </a:extLst>
          </p:cNvPr>
          <p:cNvSpPr/>
          <p:nvPr/>
        </p:nvSpPr>
        <p:spPr>
          <a:xfrm>
            <a:off x="1020565" y="401782"/>
            <a:ext cx="10150869" cy="5684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Эрчим хүч-Зохистой хэрэглээ”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хичээлд хэрэглэгдэх т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глоомын асуулт -1         1-р анги</a:t>
            </a:r>
          </a:p>
          <a:p>
            <a:pPr algn="ctr"/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endParaRPr lang="en-U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</a:t>
            </a:r>
            <a:r>
              <a:rPr lang="mn-MN" sz="1600" b="1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Маша </a:t>
            </a:r>
            <a:r>
              <a:rPr lang="mn-MN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охин хөргөгчнөөс юу авахаа мэдэхгүй маш удаан онгойлгов.  </a:t>
            </a: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Энэ зөв үйлдэл мөн үү? Машад зөвлөгөө өгөөрэй.</a:t>
            </a:r>
          </a:p>
          <a:p>
            <a:endParaRPr lang="mn-M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Х</a:t>
            </a:r>
            <a:r>
              <a:rPr lang="mn-MN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өргөгчийг паарны дэргэд байрлуулж болохгүй ......................чадвар нь </a:t>
            </a:r>
          </a:p>
          <a:p>
            <a:r>
              <a:rPr lang="mn-MN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</a:t>
            </a:r>
            <a:r>
              <a:rPr lang="mn-MN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мууддаг ба  ....................................................... их гүйдэг </a:t>
            </a:r>
          </a:p>
          <a:p>
            <a:endParaRPr lang="mn-MN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үзэж дуусаад                       унтраагаад дараа нь ямар үйлдэл хийх вэ?</a:t>
            </a:r>
          </a:p>
          <a:p>
            <a:endParaRPr lang="mn-M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А.           Б\             В.            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Цахилгаан хамгийн бага хэмнэх чийдэнг тэмдэглээрэй</a:t>
            </a:r>
          </a:p>
          <a:p>
            <a:endParaRPr lang="mn-M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Цэвэрхэн дотортой ус буцалгагч цахилгаан зарцуулалтыг .......................хувиар хэмнэнэ. </a:t>
            </a: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Цахилгааныг хэрэглэдэггүй илүүц үгийг олоорой. Индүү, сэнс, зуух,үүл, гэрэл, </a:t>
            </a:r>
          </a:p>
          <a:p>
            <a:pPr algn="ctr"/>
            <a:endParaRPr lang="mn-M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Хоолны сав, суулганы ёроол нь ямар байвал эрчим хүчийг хэмнэх вэ?</a:t>
            </a:r>
          </a:p>
          <a:p>
            <a:pPr algn="ctr"/>
            <a:endPara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Найзуудаа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Шүдээ угаахдаа ........................хэмнэх нь чухал шүү.</a:t>
            </a: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5BDF126-95DA-4730-AF8C-CBE8C1A35A56}"/>
              </a:ext>
            </a:extLst>
          </p:cNvPr>
          <p:cNvGrpSpPr/>
          <p:nvPr/>
        </p:nvGrpSpPr>
        <p:grpSpPr>
          <a:xfrm>
            <a:off x="1104028" y="1107473"/>
            <a:ext cx="769828" cy="4643049"/>
            <a:chOff x="1111610" y="1263291"/>
            <a:chExt cx="769828" cy="4643049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2BEBBF7-16C2-4477-B57A-19164E9F8E93}"/>
                </a:ext>
              </a:extLst>
            </p:cNvPr>
            <p:cNvSpPr/>
            <p:nvPr/>
          </p:nvSpPr>
          <p:spPr>
            <a:xfrm>
              <a:off x="1111610" y="1263291"/>
              <a:ext cx="588608" cy="41165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D6D952B2-E3EE-4273-9B4A-6019F9F9AA4D}"/>
                </a:ext>
              </a:extLst>
            </p:cNvPr>
            <p:cNvSpPr/>
            <p:nvPr/>
          </p:nvSpPr>
          <p:spPr>
            <a:xfrm>
              <a:off x="1211288" y="4496283"/>
              <a:ext cx="606503" cy="38713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7AA629CE-9C94-4A0E-B940-872AB2C3DCE0}"/>
                </a:ext>
              </a:extLst>
            </p:cNvPr>
            <p:cNvSpPr/>
            <p:nvPr/>
          </p:nvSpPr>
          <p:spPr>
            <a:xfrm>
              <a:off x="1193393" y="3955088"/>
              <a:ext cx="588609" cy="47723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DD7C6939-FAF8-4EF0-88F5-510F56DA37F1}"/>
                </a:ext>
              </a:extLst>
            </p:cNvPr>
            <p:cNvSpPr/>
            <p:nvPr/>
          </p:nvSpPr>
          <p:spPr>
            <a:xfrm>
              <a:off x="1211287" y="3362526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AC46FC09-26CB-48E3-8299-6E4FE744EA6D}"/>
                </a:ext>
              </a:extLst>
            </p:cNvPr>
            <p:cNvSpPr/>
            <p:nvPr/>
          </p:nvSpPr>
          <p:spPr>
            <a:xfrm>
              <a:off x="1153340" y="2822332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A90660AA-92A4-4DC8-94B0-AD1A8C4D8666}"/>
                </a:ext>
              </a:extLst>
            </p:cNvPr>
            <p:cNvSpPr/>
            <p:nvPr/>
          </p:nvSpPr>
          <p:spPr>
            <a:xfrm rot="10800000" flipV="1">
              <a:off x="1211286" y="2108166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9400D321-A700-40A7-8ED9-1D3B634F3AC5}"/>
                </a:ext>
              </a:extLst>
            </p:cNvPr>
            <p:cNvSpPr/>
            <p:nvPr/>
          </p:nvSpPr>
          <p:spPr>
            <a:xfrm>
              <a:off x="1269312" y="5517117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4FAE2D45-BA47-4934-B54B-CB7B6E82AD51}"/>
                </a:ext>
              </a:extLst>
            </p:cNvPr>
            <p:cNvSpPr/>
            <p:nvPr/>
          </p:nvSpPr>
          <p:spPr>
            <a:xfrm>
              <a:off x="1274935" y="4964488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49C94DC-CB8E-4022-B34E-3386BACC28F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6197" y="1242709"/>
            <a:ext cx="1052217" cy="73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A704B0F-2A36-4F36-B090-58619FA616A7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726432" y="1309387"/>
            <a:ext cx="671830" cy="67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FF614F2-0EC5-44D0-800B-AE6741BBA98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618" y="2661936"/>
            <a:ext cx="866775" cy="48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0E1ACC5-0A99-44F9-AD4F-102EA2424D8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5" r="64127" b="47978"/>
          <a:stretch/>
        </p:blipFill>
        <p:spPr bwMode="auto">
          <a:xfrm>
            <a:off x="4574822" y="2834975"/>
            <a:ext cx="745114" cy="38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F47DF68-E3F8-4E3F-A437-FC9BA715878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358" y="3411957"/>
            <a:ext cx="606503" cy="38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939E262-A00B-4F58-A205-9BE79E927B2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6" y="3374294"/>
            <a:ext cx="745114" cy="47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&amp;CHcy;&amp;icy;&amp;jcy;&amp;dcy;&amp;ecy;&amp;ncy; &amp;zcy;&amp;ucy;&amp;rcy;&amp;gcy;&amp;acy;&amp;ncy; &amp;icy;&amp;lcy;&amp;ecy;&amp;rcy;&amp;tscy;үү&amp;dcy;">
            <a:extLst>
              <a:ext uri="{FF2B5EF4-FFF2-40B4-BE49-F238E27FC236}">
                <a16:creationId xmlns="" xmlns:a16="http://schemas.microsoft.com/office/drawing/2014/main" id="{049DF089-0F9D-4F6A-A37C-09EB4FF94FE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515" y="3417172"/>
            <a:ext cx="606503" cy="38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04A54F3-50E4-4508-A366-3A7C845D971B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5" t="39468" r="2564" b="38530"/>
          <a:stretch/>
        </p:blipFill>
        <p:spPr bwMode="auto">
          <a:xfrm>
            <a:off x="1957318" y="5304836"/>
            <a:ext cx="790575" cy="723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451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B8DD005-2D2E-4A4C-9113-63B838F0C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7003" y="-2667001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AFEF08B-C369-4E41-AD91-6FC2C4883917}"/>
              </a:ext>
            </a:extLst>
          </p:cNvPr>
          <p:cNvSpPr/>
          <p:nvPr/>
        </p:nvSpPr>
        <p:spPr>
          <a:xfrm>
            <a:off x="1020565" y="401782"/>
            <a:ext cx="10150869" cy="5684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Эрчим хүч-Зохистой хэрэглээ”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хичээлд хэрэглэгдэх т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глоомын хариулт          1-р анги</a:t>
            </a:r>
          </a:p>
          <a:p>
            <a:pPr algn="ctr"/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mn-MN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Маша охин хөргөгчнөөс юу авахаа мэдэхгүй маш удаан онгойлгов.  </a:t>
            </a: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Энэ зөв үйлдэл </a:t>
            </a:r>
            <a:r>
              <a:rPr lang="mn-M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буруу. Маша минь хөргөгч онгойлгохоосоо өмнө авах юмаа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сайн бодож аваарай.</a:t>
            </a: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Х</a:t>
            </a:r>
            <a:r>
              <a:rPr lang="mn-MN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өргөгчийг паарны дэргэд байрлуулж болохгүй </a:t>
            </a:r>
            <a:r>
              <a:rPr lang="mn-MN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хөлдөөх</a:t>
            </a:r>
            <a:r>
              <a:rPr lang="mn-MN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чадвар нь </a:t>
            </a:r>
          </a:p>
          <a:p>
            <a:r>
              <a:rPr lang="mn-MN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</a:t>
            </a:r>
            <a:r>
              <a:rPr lang="mn-MN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мууддаг ба  </a:t>
            </a:r>
            <a:r>
              <a:rPr lang="mn-MN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цахилгаан</a:t>
            </a:r>
            <a:r>
              <a:rPr lang="mn-MN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их гүйдэг </a:t>
            </a:r>
          </a:p>
          <a:p>
            <a:endParaRPr lang="mn-MN" sz="16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mn-MN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үзэж дуусаад                 унтраагаад дараа нь </a:t>
            </a:r>
            <a:r>
              <a:rPr lang="mn-M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залгаврыг нь бүрэн салгана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mn-M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А.           Б\             </a:t>
            </a:r>
            <a:r>
              <a:rPr lang="mn-M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         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Цахилгаан хамгийн бага хэмнэх чийдэнг тэмдэглээрэй</a:t>
            </a:r>
          </a:p>
          <a:p>
            <a:endParaRPr lang="mn-M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Цэвэрхэн дотортой ус буцалгагч цахилгаан зарцуулалтыг </a:t>
            </a:r>
            <a:r>
              <a:rPr lang="mn-M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хувиар хэмнэнэ. </a:t>
            </a: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Цахилгааныг хэрэглэдэггүй илүүц үгийг олоорой. Индүү, сэнс, зуух,</a:t>
            </a:r>
            <a:r>
              <a:rPr lang="mn-M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үүл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гэрэл, </a:t>
            </a:r>
          </a:p>
          <a:p>
            <a:pPr algn="ctr"/>
            <a:endParaRPr lang="mn-M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Хоолны сав, суулганы ёроол нь </a:t>
            </a:r>
            <a:r>
              <a:rPr lang="mn-M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тэгш гадаргуутай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байвал эрчим хүчийг хэмнэнэ.</a:t>
            </a:r>
          </a:p>
          <a:p>
            <a:pPr algn="ctr"/>
            <a:endPara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Найзуудаа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Шүдээ угаахдаа </a:t>
            </a:r>
            <a:r>
              <a:rPr lang="mn-M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усаа өөр саванд хийж угаах нь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чухал шүү.</a:t>
            </a: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4D5E20B-FE5B-4E0A-B899-6414DE7A5E80}"/>
              </a:ext>
            </a:extLst>
          </p:cNvPr>
          <p:cNvGrpSpPr/>
          <p:nvPr/>
        </p:nvGrpSpPr>
        <p:grpSpPr>
          <a:xfrm>
            <a:off x="1104028" y="1107473"/>
            <a:ext cx="780190" cy="4643049"/>
            <a:chOff x="1111610" y="1263291"/>
            <a:chExt cx="769828" cy="4643049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61F3B82B-6789-4991-A585-96D975DA4EBD}"/>
                </a:ext>
              </a:extLst>
            </p:cNvPr>
            <p:cNvSpPr/>
            <p:nvPr/>
          </p:nvSpPr>
          <p:spPr>
            <a:xfrm>
              <a:off x="1111610" y="1263291"/>
              <a:ext cx="588608" cy="41165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6FE1292-5282-4A05-AEDC-CB08447BB424}"/>
                </a:ext>
              </a:extLst>
            </p:cNvPr>
            <p:cNvSpPr/>
            <p:nvPr/>
          </p:nvSpPr>
          <p:spPr>
            <a:xfrm>
              <a:off x="1211288" y="4496283"/>
              <a:ext cx="606503" cy="38713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14AC9A9-04F1-452C-B186-D960B839AE5A}"/>
                </a:ext>
              </a:extLst>
            </p:cNvPr>
            <p:cNvSpPr/>
            <p:nvPr/>
          </p:nvSpPr>
          <p:spPr>
            <a:xfrm>
              <a:off x="1193393" y="3955088"/>
              <a:ext cx="588609" cy="47723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93B8FEA9-2919-4A9E-8AF8-1E0D20896898}"/>
                </a:ext>
              </a:extLst>
            </p:cNvPr>
            <p:cNvSpPr/>
            <p:nvPr/>
          </p:nvSpPr>
          <p:spPr>
            <a:xfrm>
              <a:off x="1211287" y="3362526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242FC02-A8FF-4538-A8AC-877F7F065F66}"/>
                </a:ext>
              </a:extLst>
            </p:cNvPr>
            <p:cNvSpPr/>
            <p:nvPr/>
          </p:nvSpPr>
          <p:spPr>
            <a:xfrm>
              <a:off x="1193393" y="2685914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882DC2AE-BA20-4FA2-B4EE-94E3F384C922}"/>
                </a:ext>
              </a:extLst>
            </p:cNvPr>
            <p:cNvSpPr/>
            <p:nvPr/>
          </p:nvSpPr>
          <p:spPr>
            <a:xfrm rot="10800000" flipV="1">
              <a:off x="1211286" y="2108166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10AB9ACE-63C0-4646-BB30-B01DDCF58767}"/>
                </a:ext>
              </a:extLst>
            </p:cNvPr>
            <p:cNvSpPr/>
            <p:nvPr/>
          </p:nvSpPr>
          <p:spPr>
            <a:xfrm>
              <a:off x="1269312" y="5517117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FB57ADB9-E9D3-4AB7-9E51-C33F206DD1E4}"/>
                </a:ext>
              </a:extLst>
            </p:cNvPr>
            <p:cNvSpPr/>
            <p:nvPr/>
          </p:nvSpPr>
          <p:spPr>
            <a:xfrm>
              <a:off x="1274935" y="4964488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7395687-A03A-488A-8C1D-B94DBB60EF2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0559" y="884790"/>
            <a:ext cx="1052217" cy="73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03A21A6-D2DD-47FF-9DB0-CA3DBF46462C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623403" y="886466"/>
            <a:ext cx="671830" cy="67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507474B-1E65-4FAA-B81D-6A30A008A67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774" y="2436980"/>
            <a:ext cx="866775" cy="48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181C705-53AD-47AF-B50C-9F9665D25BE5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5" r="64127" b="47978"/>
          <a:stretch/>
        </p:blipFill>
        <p:spPr bwMode="auto">
          <a:xfrm>
            <a:off x="4408567" y="2530096"/>
            <a:ext cx="745114" cy="38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A88D4D18-D743-45C9-97BD-75578AC4A18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67" y="3270599"/>
            <a:ext cx="606503" cy="38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&amp;CHcy;&amp;icy;&amp;jcy;&amp;dcy;&amp;ecy;&amp;ncy; &amp;zcy;&amp;ucy;&amp;rcy;&amp;gcy;&amp;acy;&amp;ncy; &amp;icy;&amp;lcy;&amp;ecy;&amp;rcy;&amp;tscy;үү&amp;dcy;">
            <a:extLst>
              <a:ext uri="{FF2B5EF4-FFF2-40B4-BE49-F238E27FC236}">
                <a16:creationId xmlns="" xmlns:a16="http://schemas.microsoft.com/office/drawing/2014/main" id="{7CABDAEB-B1DD-4DE6-8696-D590DD4138B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788" y="3234386"/>
            <a:ext cx="606503" cy="38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45568BF7-C346-4C6E-A2DC-B48940C9B1D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67" y="3193523"/>
            <a:ext cx="745114" cy="47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0DE8E68-D181-49A0-A41E-9130A2E5493F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35" t="39468" r="2564" b="38530"/>
          <a:stretch/>
        </p:blipFill>
        <p:spPr bwMode="auto">
          <a:xfrm>
            <a:off x="1962201" y="5165735"/>
            <a:ext cx="790575" cy="7235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698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A909EF51-16E4-48AA-AB0B-EF86B72F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70404" y="-2666999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="" xmlns:a16="http://schemas.microsoft.com/office/drawing/2014/main" id="{2C919142-D190-406F-A5FA-14BB41F1CD11}"/>
              </a:ext>
            </a:extLst>
          </p:cNvPr>
          <p:cNvSpPr/>
          <p:nvPr/>
        </p:nvSpPr>
        <p:spPr>
          <a:xfrm>
            <a:off x="985281" y="586788"/>
            <a:ext cx="10257035" cy="5684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N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Эрчим хүч-Зохистой хэрэглээ”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хичээлд хэрэглэгдэх т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глоомын асуулт          2-р анги</a:t>
            </a:r>
          </a:p>
          <a:p>
            <a:pPr algn="ctr"/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Энэ үйлдлийн аль нь зөв бэ? Яагаад?</a:t>
            </a:r>
          </a:p>
          <a:p>
            <a:r>
              <a:rPr lang="mn-MN" sz="1600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endParaRPr lang="en-US" sz="1600" b="1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</a:t>
            </a:r>
            <a:r>
              <a:rPr lang="mn-MN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Дэнг   </a:t>
            </a:r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МЭӨ-1 онд анх .........................улс бий болгосон бэ?</a:t>
            </a:r>
          </a:p>
          <a:p>
            <a:pPr algn="ctr"/>
            <a:endParaRPr lang="mn-MN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mn-MN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en-US" sz="18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Гурван </a:t>
            </a:r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оронтой хамгийн бага тоон дээр</a:t>
            </a:r>
            <a:r>
              <a:rPr lang="mn-MN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Цагаан толгойн 25 дахь үсгийг нэмэхэд </a:t>
            </a:r>
            <a:r>
              <a:rPr lang="mn-MN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</a:t>
            </a:r>
            <a:r>
              <a:rPr lang="mn-MN" sz="16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 	биднийг </a:t>
            </a:r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дулаацуулдаг эд болно. Тэр юу вэ? Хүүхдүүдээ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mn-M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Цахилгаан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хамгийн бага хэмнэх чийдэнг </a:t>
            </a:r>
            <a:r>
              <a:rPr lang="mn-MN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тэмдэглээрэй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</a:t>
            </a:r>
            <a:r>
              <a:rPr lang="mn-MN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Ямар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гэмтэлтэй залгуур байвал яах </a:t>
            </a:r>
            <a:r>
              <a:rPr lang="mn-MN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вэ?</a:t>
            </a:r>
            <a:endParaRPr lang="mn-M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mn-MN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Зөв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 гэдэг нь..........................................хэрэглээг хэлнэ</a:t>
            </a:r>
            <a:r>
              <a:rPr lang="mn-MN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mn-MN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Цахилгаан хэрэгслүүдийг зөв </a:t>
            </a:r>
            <a:r>
              <a:rPr lang="mn-MN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нэрлээрэй.</a:t>
            </a:r>
          </a:p>
          <a:p>
            <a:pPr algn="ctr"/>
            <a:endParaRPr lang="mn-MN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n-MN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Цахилгааныг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хэрэглэдэггүй илүүц үгийг олоорой. Индүү, сэнс, зуух, гэрэл</a:t>
            </a:r>
          </a:p>
          <a:p>
            <a:pPr algn="ctr"/>
            <a:endParaRPr lang="mn-MN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EB622262-3B04-43C6-959C-F5258B35E061}"/>
              </a:ext>
            </a:extLst>
          </p:cNvPr>
          <p:cNvGrpSpPr/>
          <p:nvPr/>
        </p:nvGrpSpPr>
        <p:grpSpPr>
          <a:xfrm>
            <a:off x="985281" y="1049102"/>
            <a:ext cx="904708" cy="4955026"/>
            <a:chOff x="1111610" y="1263291"/>
            <a:chExt cx="769828" cy="4643049"/>
          </a:xfrm>
        </p:grpSpPr>
        <p:sp>
          <p:nvSpPr>
            <p:cNvPr id="77" name="Oval 76">
              <a:extLst>
                <a:ext uri="{FF2B5EF4-FFF2-40B4-BE49-F238E27FC236}">
                  <a16:creationId xmlns="" xmlns:a16="http://schemas.microsoft.com/office/drawing/2014/main" id="{A4ACF798-9A87-4DB1-9D07-A3497DE6B582}"/>
                </a:ext>
              </a:extLst>
            </p:cNvPr>
            <p:cNvSpPr/>
            <p:nvPr/>
          </p:nvSpPr>
          <p:spPr>
            <a:xfrm>
              <a:off x="1111610" y="1263291"/>
              <a:ext cx="588608" cy="41165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="" xmlns:a16="http://schemas.microsoft.com/office/drawing/2014/main" id="{69220806-F0ED-4CBA-9F76-0260BBF6B011}"/>
                </a:ext>
              </a:extLst>
            </p:cNvPr>
            <p:cNvSpPr/>
            <p:nvPr/>
          </p:nvSpPr>
          <p:spPr>
            <a:xfrm>
              <a:off x="1207743" y="4454560"/>
              <a:ext cx="606503" cy="38713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="" xmlns:a16="http://schemas.microsoft.com/office/drawing/2014/main" id="{6A32F69F-1691-4FEB-A99C-CFE05A118B39}"/>
                </a:ext>
              </a:extLst>
            </p:cNvPr>
            <p:cNvSpPr/>
            <p:nvPr/>
          </p:nvSpPr>
          <p:spPr>
            <a:xfrm>
              <a:off x="1229181" y="3895976"/>
              <a:ext cx="588609" cy="47723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="" xmlns:a16="http://schemas.microsoft.com/office/drawing/2014/main" id="{D60CB2C4-8D8C-481E-BDF3-4CBEE395F828}"/>
                </a:ext>
              </a:extLst>
            </p:cNvPr>
            <p:cNvSpPr/>
            <p:nvPr/>
          </p:nvSpPr>
          <p:spPr>
            <a:xfrm>
              <a:off x="1207743" y="3259575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="" xmlns:a16="http://schemas.microsoft.com/office/drawing/2014/main" id="{97650F99-690D-475D-B7C0-2A9A1F798E14}"/>
                </a:ext>
              </a:extLst>
            </p:cNvPr>
            <p:cNvSpPr/>
            <p:nvPr/>
          </p:nvSpPr>
          <p:spPr>
            <a:xfrm>
              <a:off x="1207743" y="2530834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="" xmlns:a16="http://schemas.microsoft.com/office/drawing/2014/main" id="{36EC2548-39FB-4BAB-8901-41737DD5B209}"/>
                </a:ext>
              </a:extLst>
            </p:cNvPr>
            <p:cNvSpPr/>
            <p:nvPr/>
          </p:nvSpPr>
          <p:spPr>
            <a:xfrm rot="10800000" flipV="1">
              <a:off x="1143263" y="1930019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="" xmlns:a16="http://schemas.microsoft.com/office/drawing/2014/main" id="{D1F41B0B-B1DB-43D4-B952-0A1962D56574}"/>
                </a:ext>
              </a:extLst>
            </p:cNvPr>
            <p:cNvSpPr/>
            <p:nvPr/>
          </p:nvSpPr>
          <p:spPr>
            <a:xfrm>
              <a:off x="1269312" y="5517117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Oval 83">
              <a:extLst>
                <a:ext uri="{FF2B5EF4-FFF2-40B4-BE49-F238E27FC236}">
                  <a16:creationId xmlns="" xmlns:a16="http://schemas.microsoft.com/office/drawing/2014/main" id="{D2FE2374-1F78-4F49-8E78-4C38992DDD38}"/>
                </a:ext>
              </a:extLst>
            </p:cNvPr>
            <p:cNvSpPr/>
            <p:nvPr/>
          </p:nvSpPr>
          <p:spPr>
            <a:xfrm>
              <a:off x="1274935" y="4964488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5" name="Picture 2" descr="Гэрийнхээ цахилгааныг хэрхэн хэмнэх вэ: ухаалаг эзэгтэй нарын өгч буй үр  дүнтэй 7 зөвлөгөө">
            <a:extLst>
              <a:ext uri="{FF2B5EF4-FFF2-40B4-BE49-F238E27FC236}">
                <a16:creationId xmlns="" xmlns:a16="http://schemas.microsoft.com/office/drawing/2014/main" id="{327D4E71-C624-45B8-BCF9-B30BF1ED2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52193" r="55940" b="17330"/>
          <a:stretch/>
        </p:blipFill>
        <p:spPr bwMode="auto">
          <a:xfrm>
            <a:off x="1931714" y="1049102"/>
            <a:ext cx="1385455" cy="65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Гэрийнхээ цахилгааныг хэрхэн хэмнэх вэ: ухаалаг эзэгтэй нарын өгч буй үр  дүнтэй 7 зөвлөгөө">
            <a:extLst>
              <a:ext uri="{FF2B5EF4-FFF2-40B4-BE49-F238E27FC236}">
                <a16:creationId xmlns="" xmlns:a16="http://schemas.microsoft.com/office/drawing/2014/main" id="{B4232AF0-449B-48D4-84F9-DE9086E3F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1" t="4401" r="6969" b="54502"/>
          <a:stretch/>
        </p:blipFill>
        <p:spPr bwMode="auto">
          <a:xfrm>
            <a:off x="1925106" y="3069169"/>
            <a:ext cx="970494" cy="5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MASS.mn - Цахилгаан хэрэгсэл улаан гэрэлтэй байгаа тохиолдолд эрчим хүч  &quot;гүйж&quot; байдаг">
            <a:extLst>
              <a:ext uri="{FF2B5EF4-FFF2-40B4-BE49-F238E27FC236}">
                <a16:creationId xmlns="" xmlns:a16="http://schemas.microsoft.com/office/drawing/2014/main" id="{059A9C22-2B68-4ED1-A081-428B8444A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26" y="4830097"/>
            <a:ext cx="1493693" cy="7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9A9430F-CF1B-4E0F-8F6C-4884674BF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659" y="46067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="" xmlns:a16="http://schemas.microsoft.com/office/drawing/2014/main" id="{FE89D531-3C98-40BC-A0AA-17641EC7B3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612195"/>
              </p:ext>
            </p:extLst>
          </p:nvPr>
        </p:nvGraphicFramePr>
        <p:xfrm>
          <a:off x="1955465" y="3774152"/>
          <a:ext cx="1181100" cy="656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Bitmap Image" r:id="rId7" imgW="2133898" imgH="1533739" progId="Paint.Picture">
                  <p:embed/>
                </p:oleObj>
              </mc:Choice>
              <mc:Fallback>
                <p:oleObj name="Bitmap Image" r:id="rId7" imgW="2133898" imgH="153373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465" y="3774152"/>
                        <a:ext cx="1181100" cy="656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987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D9452824-AB30-4A36-8E88-4F8C216E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6999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24E39DC-91AF-42CC-A046-653EE076E182}"/>
              </a:ext>
            </a:extLst>
          </p:cNvPr>
          <p:cNvSpPr/>
          <p:nvPr/>
        </p:nvSpPr>
        <p:spPr>
          <a:xfrm>
            <a:off x="967481" y="549809"/>
            <a:ext cx="10257035" cy="5684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N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Эрчим хүч-Зохистой хэрэглээ”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хичээлд хэрэглэгдэх т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глоомын хариулт          2-р анги</a:t>
            </a:r>
          </a:p>
          <a:p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Энэ үйлдлийн аль нь 2-р зураг нь зөв. Яагаад гэвэл байгалийн </a:t>
            </a:r>
          </a:p>
          <a:p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mn-MN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нар,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гэрэлтүүлэг ашиглан хатаах нь эрчим хүч хэмнэх 1 арга</a:t>
            </a:r>
          </a:p>
          <a:p>
            <a:endParaRPr lang="mn-MN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mn-MN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Дэнг   МЭӨ-1 онд анх </a:t>
            </a:r>
            <a:r>
              <a:rPr lang="mn-MN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Хятад улс </a:t>
            </a:r>
            <a:r>
              <a:rPr lang="mn-MN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бий болгожээ.</a:t>
            </a:r>
          </a:p>
          <a:p>
            <a:endParaRPr lang="mn-MN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mn-MN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</a:t>
            </a:r>
            <a:r>
              <a:rPr lang="mn-MN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Гурван оронтой хамгийн бага -</a:t>
            </a:r>
            <a:r>
              <a:rPr lang="mn-MN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r>
              <a:rPr lang="mn-MN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mn-MN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mn-MN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Цагаан толгойн 25 дахь үсгийг “</a:t>
            </a:r>
            <a:r>
              <a:rPr lang="mn-MN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</a:t>
            </a:r>
            <a:r>
              <a:rPr lang="mn-MN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нэмэхэд Та биднийг дулаацуулдаг эд </a:t>
            </a:r>
            <a:r>
              <a:rPr lang="mn-MN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зуух</a:t>
            </a:r>
          </a:p>
          <a:p>
            <a:endParaRPr lang="mn-MN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Цахилгаан бага зарцуулдаг гэрэл нь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mn-M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</a:p>
          <a:p>
            <a:pPr algn="ctr"/>
            <a:endParaRPr lang="mn-MN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Цахилгааны ямар 1 гэмтэл байвал </a:t>
            </a:r>
            <a:r>
              <a:rPr lang="mn-M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хүнд хэлж засуулна</a:t>
            </a:r>
          </a:p>
          <a:p>
            <a:pPr algn="ctr"/>
            <a:endParaRPr lang="mn-MN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Зөв хэрэглээ гэдэг нь </a:t>
            </a:r>
            <a:r>
              <a:rPr lang="mn-M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зохистой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хэрэглээг хэлнэ</a:t>
            </a:r>
            <a:r>
              <a:rPr lang="mn-MN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mn-MN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mn-MN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Цахилгаан хэрэгслүүдийг зөв нэрлэх...............</a:t>
            </a:r>
            <a:endParaRPr lang="mn-MN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Цахилгааныг хэрэглэдэггүй илүүц үгийг олоорой. Индүү, сэнс, </a:t>
            </a:r>
            <a:r>
              <a:rPr lang="mn-M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зуух</a:t>
            </a:r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гэрэл</a:t>
            </a:r>
            <a:endParaRPr lang="mn-MN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mn-MN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MASS.mn - Цахилгаан хэрэгсэл улаан гэрэлтэй байгаа тохиолдолд эрчим хүч  &quot;гүйж&quot; байдаг">
            <a:extLst>
              <a:ext uri="{FF2B5EF4-FFF2-40B4-BE49-F238E27FC236}">
                <a16:creationId xmlns="" xmlns:a16="http://schemas.microsoft.com/office/drawing/2014/main" id="{CEBE3FEE-1413-44AC-ABED-EC4FDE13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71" y="5048090"/>
            <a:ext cx="1493693" cy="59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44DF300C-FC1D-4E76-AA67-F51E517BB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847" y="4765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796C943D-5620-4CCD-9D83-F7110AF843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599904"/>
              </p:ext>
            </p:extLst>
          </p:nvPr>
        </p:nvGraphicFramePr>
        <p:xfrm>
          <a:off x="2136068" y="3737140"/>
          <a:ext cx="1181100" cy="761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5" imgW="2133898" imgH="1533739" progId="Paint.Picture">
                  <p:embed/>
                </p:oleObj>
              </mc:Choice>
              <mc:Fallback>
                <p:oleObj name="Bitmap Image" r:id="rId5" imgW="2133898" imgH="153373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068" y="3737140"/>
                        <a:ext cx="1181100" cy="7611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DE04E2A-A00E-42C7-9D16-735A59EC4530}"/>
              </a:ext>
            </a:extLst>
          </p:cNvPr>
          <p:cNvGrpSpPr/>
          <p:nvPr/>
        </p:nvGrpSpPr>
        <p:grpSpPr>
          <a:xfrm>
            <a:off x="1064204" y="1122288"/>
            <a:ext cx="867509" cy="4940073"/>
            <a:chOff x="1143263" y="1277303"/>
            <a:chExt cx="738175" cy="4629037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1DA800D5-EFE3-4724-A1B6-ADB2780D9678}"/>
                </a:ext>
              </a:extLst>
            </p:cNvPr>
            <p:cNvSpPr/>
            <p:nvPr/>
          </p:nvSpPr>
          <p:spPr>
            <a:xfrm>
              <a:off x="1161158" y="1277303"/>
              <a:ext cx="588608" cy="41165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63E7CC66-D063-4F4C-9223-8281F99FC4FD}"/>
                </a:ext>
              </a:extLst>
            </p:cNvPr>
            <p:cNvSpPr/>
            <p:nvPr/>
          </p:nvSpPr>
          <p:spPr>
            <a:xfrm>
              <a:off x="1207743" y="4454560"/>
              <a:ext cx="606503" cy="38713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3BED47C7-10CD-40A1-ABF0-278DB91CE78E}"/>
                </a:ext>
              </a:extLst>
            </p:cNvPr>
            <p:cNvSpPr/>
            <p:nvPr/>
          </p:nvSpPr>
          <p:spPr>
            <a:xfrm>
              <a:off x="1229181" y="3895976"/>
              <a:ext cx="588609" cy="477230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15464067-BD71-4390-B40F-C46F1E025CBB}"/>
                </a:ext>
              </a:extLst>
            </p:cNvPr>
            <p:cNvSpPr/>
            <p:nvPr/>
          </p:nvSpPr>
          <p:spPr>
            <a:xfrm>
              <a:off x="1207743" y="3259575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4671FAB8-3FA6-4307-BD53-FE7DB7C29972}"/>
                </a:ext>
              </a:extLst>
            </p:cNvPr>
            <p:cNvSpPr/>
            <p:nvPr/>
          </p:nvSpPr>
          <p:spPr>
            <a:xfrm>
              <a:off x="1207743" y="2530834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B58D583C-ABB3-40C2-93B0-A368333FCB20}"/>
                </a:ext>
              </a:extLst>
            </p:cNvPr>
            <p:cNvSpPr/>
            <p:nvPr/>
          </p:nvSpPr>
          <p:spPr>
            <a:xfrm rot="10800000" flipV="1">
              <a:off x="1143263" y="1930019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4D7F5C11-49EE-409D-97C5-97EB0ABE4B68}"/>
                </a:ext>
              </a:extLst>
            </p:cNvPr>
            <p:cNvSpPr/>
            <p:nvPr/>
          </p:nvSpPr>
          <p:spPr>
            <a:xfrm>
              <a:off x="1269312" y="5517117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7B40FB3-785C-4B04-8BC9-84B5D29200FD}"/>
                </a:ext>
              </a:extLst>
            </p:cNvPr>
            <p:cNvSpPr/>
            <p:nvPr/>
          </p:nvSpPr>
          <p:spPr>
            <a:xfrm>
              <a:off x="1274935" y="4964488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2" descr="Гэрийнхээ цахилгааныг хэрхэн хэмнэх вэ: ухаалаг эзэгтэй нарын өгч буй үр  дүнтэй 7 зөвлөгөө">
            <a:extLst>
              <a:ext uri="{FF2B5EF4-FFF2-40B4-BE49-F238E27FC236}">
                <a16:creationId xmlns="" xmlns:a16="http://schemas.microsoft.com/office/drawing/2014/main" id="{AB37F022-749E-4E9A-AA59-4CA169248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52193" r="55940" b="17330"/>
          <a:stretch/>
        </p:blipFill>
        <p:spPr bwMode="auto">
          <a:xfrm>
            <a:off x="1794662" y="981398"/>
            <a:ext cx="1385455" cy="81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Гэрийнхээ цахилгааныг хэрхэн хэмнэх вэ: ухаалаг эзэгтэй нарын өгч буй үр  дүнтэй 7 зөвлөгөө">
            <a:extLst>
              <a:ext uri="{FF2B5EF4-FFF2-40B4-BE49-F238E27FC236}">
                <a16:creationId xmlns="" xmlns:a16="http://schemas.microsoft.com/office/drawing/2014/main" id="{5FCD3A81-3994-4F5E-9E23-C91CC7B76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1" t="4401" r="6969" b="54502"/>
          <a:stretch/>
        </p:blipFill>
        <p:spPr bwMode="auto">
          <a:xfrm>
            <a:off x="1931713" y="3107004"/>
            <a:ext cx="1385455" cy="57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71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2A23612-84BB-4633-8A08-541C021B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6999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67D9C99-347D-44BB-B7E7-101C3D7D61A5}"/>
              </a:ext>
            </a:extLst>
          </p:cNvPr>
          <p:cNvSpPr/>
          <p:nvPr/>
        </p:nvSpPr>
        <p:spPr>
          <a:xfrm>
            <a:off x="1020565" y="516232"/>
            <a:ext cx="10150869" cy="5597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хүч-Зохистой хэрэглээ”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хичээлд хэрэглэгдэх т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глоомын асуулт -1         3-р анги</a:t>
            </a:r>
          </a:p>
          <a:p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Ашиглаагүй .........................унтраагаарай.        </a:t>
            </a: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орчим жилийн өмнө .................. анхны  салхин тээрмийг                    барьж..........гарган авчээ.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Ширээний гэрэл ашиглах нь ..................................................                            </a:t>
            </a: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Эрчим хүч хэмнэх аргуудаас 3-ыг тоочин хэлнэ үү?</a:t>
            </a: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Өвлийн цагт халаагуурынхаа хэмийг хэдэн хэмээр бууруулах вэ?</a:t>
            </a: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Залгуурыг хэрхэн салгах вэ?</a:t>
            </a: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Агааржуулагчийн оронд юу хэрэглэвэл цахилгаанаа хэмнэж болох вэ?</a:t>
            </a: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Зургийг өөрийн бодлоор тайлбарлаарай.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A9A1856-31B3-4C5F-A8D9-AB53620217CC}"/>
              </a:ext>
            </a:extLst>
          </p:cNvPr>
          <p:cNvGrpSpPr/>
          <p:nvPr/>
        </p:nvGrpSpPr>
        <p:grpSpPr>
          <a:xfrm>
            <a:off x="1170466" y="1201014"/>
            <a:ext cx="664889" cy="4688683"/>
            <a:chOff x="1170466" y="1201014"/>
            <a:chExt cx="664889" cy="4688683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0AD778ED-A512-4842-9E54-6834B5552ECA}"/>
                </a:ext>
              </a:extLst>
            </p:cNvPr>
            <p:cNvSpPr/>
            <p:nvPr/>
          </p:nvSpPr>
          <p:spPr>
            <a:xfrm>
              <a:off x="1243389" y="1201014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BFCEA288-C2A3-49FF-9F9D-CB73720A19BB}"/>
                </a:ext>
              </a:extLst>
            </p:cNvPr>
            <p:cNvSpPr/>
            <p:nvPr/>
          </p:nvSpPr>
          <p:spPr>
            <a:xfrm>
              <a:off x="1225885" y="3038600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3A9F1C5B-769C-424F-B94E-768DAEEEB21A}"/>
                </a:ext>
              </a:extLst>
            </p:cNvPr>
            <p:cNvSpPr/>
            <p:nvPr/>
          </p:nvSpPr>
          <p:spPr>
            <a:xfrm>
              <a:off x="1170466" y="2363367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6AF212DB-F43C-40AC-849E-E04FD2253F73}"/>
                </a:ext>
              </a:extLst>
            </p:cNvPr>
            <p:cNvSpPr/>
            <p:nvPr/>
          </p:nvSpPr>
          <p:spPr>
            <a:xfrm>
              <a:off x="1225885" y="3633596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EE19AB7D-E265-4833-8A2C-70905E9BEF2E}"/>
                </a:ext>
              </a:extLst>
            </p:cNvPr>
            <p:cNvSpPr/>
            <p:nvPr/>
          </p:nvSpPr>
          <p:spPr>
            <a:xfrm>
              <a:off x="1243389" y="4224120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99C68D4-B59F-4982-8BAB-B0A00A4BF6EF}"/>
                </a:ext>
              </a:extLst>
            </p:cNvPr>
            <p:cNvSpPr/>
            <p:nvPr/>
          </p:nvSpPr>
          <p:spPr>
            <a:xfrm>
              <a:off x="1246747" y="4830500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E0559CA2-1C8A-4CFA-9AED-86EBF0D7E9B4}"/>
                </a:ext>
              </a:extLst>
            </p:cNvPr>
            <p:cNvSpPr/>
            <p:nvPr/>
          </p:nvSpPr>
          <p:spPr>
            <a:xfrm>
              <a:off x="1246747" y="5436880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909DF763-5900-42E2-AC92-0A768D1DBAB4}"/>
                </a:ext>
              </a:extLst>
            </p:cNvPr>
            <p:cNvSpPr/>
            <p:nvPr/>
          </p:nvSpPr>
          <p:spPr>
            <a:xfrm>
              <a:off x="1201664" y="1756987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EC48C0D-26ED-4AC6-83AC-6A280C6E2D4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6" t="36238" r="2342" b="5505"/>
          <a:stretch/>
        </p:blipFill>
        <p:spPr bwMode="auto">
          <a:xfrm>
            <a:off x="1971371" y="1223451"/>
            <a:ext cx="1030526" cy="555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BC9A0E3-136B-4EEB-88ED-94B5A7CD817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58" y="4172541"/>
            <a:ext cx="841417" cy="555973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0BE0F08-3209-4A20-9D20-8DA3F69D5E82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t="19048" r="54076" b="69608"/>
          <a:stretch/>
        </p:blipFill>
        <p:spPr bwMode="auto">
          <a:xfrm>
            <a:off x="1831997" y="2209804"/>
            <a:ext cx="1030526" cy="7524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08BDB142-3843-454B-8FE6-A3D4EE57222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2" t="13156" r="3205" b="63028"/>
          <a:stretch/>
        </p:blipFill>
        <p:spPr bwMode="auto">
          <a:xfrm>
            <a:off x="1928160" y="5388484"/>
            <a:ext cx="838200" cy="627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4427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35B3C2D1-C7F9-48F1-94EA-5F3C301B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9" y="-2666999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9C0F85-4C18-4F93-818C-1D0350DA5D08}"/>
              </a:ext>
            </a:extLst>
          </p:cNvPr>
          <p:cNvSpPr/>
          <p:nvPr/>
        </p:nvSpPr>
        <p:spPr>
          <a:xfrm>
            <a:off x="1020565" y="516232"/>
            <a:ext cx="10150869" cy="5597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хүч-Зохистой хэрэглээ”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хичээлд хэрэглэгдэх т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глоомын хариулт          3-р анги</a:t>
            </a:r>
          </a:p>
          <a:p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Ашиглаагүй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үед байнга гэрлээ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унтраагаарай.        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1000 орчим жилийн өмнө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Персүүд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анхны  салхин тээрмийг  барьж 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хүчийг 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гарган авчээ.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Ширээний гэрэл ашиглах нь өрөөг бүтэн гэрэлтүүлэхээс                            </a:t>
            </a: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Эрчим хүч хэмнэх аргуудаас 3\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гэрлээ унтраах, залгуурыг салгах, байгалийн           гэрэл ашиглах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Өвлийн цагт халаагуурынхаа хэмийг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хэмээр бууруулна.</a:t>
            </a:r>
          </a:p>
          <a:p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Залгуурыг хэрэглэж дууссан бол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разетканаас бүрэн салгана.</a:t>
            </a:r>
          </a:p>
          <a:p>
            <a:endParaRPr lang="mn-MN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Агааржуулагчийн оронд  </a:t>
            </a:r>
            <a:r>
              <a:rPr lang="mn-M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сэнс</a:t>
            </a:r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хэрэглэвэл цахилгаанаа хэмнэж болно.</a:t>
            </a: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Гэртээ дулаан хувцаслана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A88BF09-88B7-4B01-A88A-059BE3492B35}"/>
              </a:ext>
            </a:extLst>
          </p:cNvPr>
          <p:cNvGrpSpPr/>
          <p:nvPr/>
        </p:nvGrpSpPr>
        <p:grpSpPr>
          <a:xfrm>
            <a:off x="1170466" y="1201014"/>
            <a:ext cx="664889" cy="4688683"/>
            <a:chOff x="1170466" y="1201014"/>
            <a:chExt cx="664889" cy="4688683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600AE52F-59E1-456D-BBF4-216EFC3AACA9}"/>
                </a:ext>
              </a:extLst>
            </p:cNvPr>
            <p:cNvSpPr/>
            <p:nvPr/>
          </p:nvSpPr>
          <p:spPr>
            <a:xfrm>
              <a:off x="1243389" y="1201014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08A74E85-B9C4-47FA-ABB9-D008B02686EC}"/>
                </a:ext>
              </a:extLst>
            </p:cNvPr>
            <p:cNvSpPr/>
            <p:nvPr/>
          </p:nvSpPr>
          <p:spPr>
            <a:xfrm>
              <a:off x="1225885" y="3038600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4B843D21-94D2-4869-8EE1-90EEFBBB785F}"/>
                </a:ext>
              </a:extLst>
            </p:cNvPr>
            <p:cNvSpPr/>
            <p:nvPr/>
          </p:nvSpPr>
          <p:spPr>
            <a:xfrm>
              <a:off x="1170466" y="2363367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309D334D-871E-4040-A156-BDF8F7E0BC08}"/>
                </a:ext>
              </a:extLst>
            </p:cNvPr>
            <p:cNvSpPr/>
            <p:nvPr/>
          </p:nvSpPr>
          <p:spPr>
            <a:xfrm>
              <a:off x="1225885" y="3633596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DAD92EFD-6E2A-49A8-8064-ABA824BE3F16}"/>
                </a:ext>
              </a:extLst>
            </p:cNvPr>
            <p:cNvSpPr/>
            <p:nvPr/>
          </p:nvSpPr>
          <p:spPr>
            <a:xfrm>
              <a:off x="1243389" y="4224120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CA408801-B251-498D-B92A-90E218B2C4FF}"/>
                </a:ext>
              </a:extLst>
            </p:cNvPr>
            <p:cNvSpPr/>
            <p:nvPr/>
          </p:nvSpPr>
          <p:spPr>
            <a:xfrm>
              <a:off x="1246747" y="4830500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20348CE4-828B-4A4B-ADB0-B99C69225E4D}"/>
                </a:ext>
              </a:extLst>
            </p:cNvPr>
            <p:cNvSpPr/>
            <p:nvPr/>
          </p:nvSpPr>
          <p:spPr>
            <a:xfrm>
              <a:off x="1246747" y="5436880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22359996-1E42-43FE-9CA9-1951C763BE72}"/>
                </a:ext>
              </a:extLst>
            </p:cNvPr>
            <p:cNvSpPr/>
            <p:nvPr/>
          </p:nvSpPr>
          <p:spPr>
            <a:xfrm>
              <a:off x="1201664" y="1756987"/>
              <a:ext cx="588608" cy="452817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0F4BF7F-1BE6-4612-89B2-90871F58273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6" t="36238" r="2342" b="5505"/>
          <a:stretch/>
        </p:blipFill>
        <p:spPr bwMode="auto">
          <a:xfrm>
            <a:off x="1971371" y="1223451"/>
            <a:ext cx="1030526" cy="555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B899D0-274E-4C2A-A60C-318D9F9D7F2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3" t="19048" r="54076" b="69608"/>
          <a:stretch/>
        </p:blipFill>
        <p:spPr bwMode="auto">
          <a:xfrm>
            <a:off x="1882803" y="2411610"/>
            <a:ext cx="1030526" cy="623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4C50581-DB44-437A-B97E-96B2B66F7CB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358" y="4172541"/>
            <a:ext cx="841417" cy="555973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3DC03BA-CA7B-48D7-A68E-D187F21D273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2" t="13156" r="3205" b="63028"/>
          <a:stretch/>
        </p:blipFill>
        <p:spPr bwMode="auto">
          <a:xfrm>
            <a:off x="1928159" y="5244746"/>
            <a:ext cx="1383077" cy="770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0542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DCAAF4A-D434-4E74-8613-E6557C12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6998" y="-2722066"/>
            <a:ext cx="6858001" cy="121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2004210-4344-4CF7-A65A-E6BA06336680}"/>
              </a:ext>
            </a:extLst>
          </p:cNvPr>
          <p:cNvSpPr/>
          <p:nvPr/>
        </p:nvSpPr>
        <p:spPr>
          <a:xfrm>
            <a:off x="1020565" y="488522"/>
            <a:ext cx="10150869" cy="55976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mn-M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Эрчим хүч-Зохистой хэрэглээ”</a:t>
            </a: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хичээлд хэрэглэгдэх т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глоомын асуулт -1         4-р анги </a:t>
            </a:r>
          </a:p>
          <a:p>
            <a:pPr algn="ctr"/>
            <a:endParaRPr lang="mn-MN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Эрчим хүчний хэмнэлтийн 1 арга нь.......................................................</a:t>
            </a:r>
          </a:p>
          <a:p>
            <a:pPr algn="ctr"/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Эрчим хүчний үр ашгийн түвшинг хэд хүртэл тоогоор илэрхийлдэг вэ?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...................................................................хаана? хэзээ? хэн?  нээсэн бэ</a:t>
            </a:r>
            <a:r>
              <a:rPr lang="mn-MN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mn-MN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algn="ctr"/>
            <a:r>
              <a:rPr lang="mn-M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Манай оронд ................аймгийн Сэргэлэн суманд .......МВт-ын хүчин чадалтай         “Салхин” салхин парк цахилгаан эрчим хүч үйлдвэрлэн</a:t>
            </a:r>
          </a:p>
          <a:p>
            <a:pPr algn="ctr"/>
            <a:r>
              <a:rPr lang="mn-MN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                төвийн эрчим хүчний системд нийлүүлж байна.</a:t>
            </a:r>
            <a:endParaRPr lang="mn-MN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Зөөврийн компьютер нь цахилгааны хэдэн хувийг зарцуулдаг вэ?</a:t>
            </a: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Энэ хүүхдийн хийж буй үйлдэл зөв үү? Яагаад?</a:t>
            </a: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Хоолны сав, суулганы ёроол нь ямар байвал эрчим хүчийг хэмнэх вэ?</a:t>
            </a: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mn-M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Цахилгааныг хэрэглэдэггүй илүүц үгийг олоорой. Индүү, сэнс, зуух,гал, гэрэл</a:t>
            </a:r>
          </a:p>
          <a:p>
            <a:r>
              <a:rPr lang="mn-M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n-MN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7A3C47F-A4F5-43B7-8849-8A3A3E171E7B}"/>
              </a:ext>
            </a:extLst>
          </p:cNvPr>
          <p:cNvGrpSpPr/>
          <p:nvPr/>
        </p:nvGrpSpPr>
        <p:grpSpPr>
          <a:xfrm>
            <a:off x="1134397" y="1264225"/>
            <a:ext cx="693975" cy="4784436"/>
            <a:chOff x="1135519" y="1080656"/>
            <a:chExt cx="693975" cy="4784436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BF026F8E-9A73-4C2F-8740-A6847F37F459}"/>
                </a:ext>
              </a:extLst>
            </p:cNvPr>
            <p:cNvSpPr/>
            <p:nvPr/>
          </p:nvSpPr>
          <p:spPr>
            <a:xfrm>
              <a:off x="1202341" y="1080656"/>
              <a:ext cx="539681" cy="492812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DCAE1FB3-9E7D-45F4-87CC-E2806ADA6536}"/>
                </a:ext>
              </a:extLst>
            </p:cNvPr>
            <p:cNvSpPr/>
            <p:nvPr/>
          </p:nvSpPr>
          <p:spPr>
            <a:xfrm>
              <a:off x="1135519" y="4304042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57E4B8B3-631F-4F3A-A381-E2574A8B49CA}"/>
                </a:ext>
              </a:extLst>
            </p:cNvPr>
            <p:cNvSpPr/>
            <p:nvPr/>
          </p:nvSpPr>
          <p:spPr>
            <a:xfrm>
              <a:off x="1221870" y="3769110"/>
              <a:ext cx="588609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BD70C8A1-3C87-4F48-8A46-71DCA6C42E0F}"/>
                </a:ext>
              </a:extLst>
            </p:cNvPr>
            <p:cNvSpPr/>
            <p:nvPr/>
          </p:nvSpPr>
          <p:spPr>
            <a:xfrm>
              <a:off x="1221870" y="2946322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1E876526-4673-4575-9484-5629DBD7D894}"/>
                </a:ext>
              </a:extLst>
            </p:cNvPr>
            <p:cNvSpPr/>
            <p:nvPr/>
          </p:nvSpPr>
          <p:spPr>
            <a:xfrm>
              <a:off x="1221872" y="2242073"/>
              <a:ext cx="606503" cy="488086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85C9EE8C-D5C3-42EC-879C-BA8EB10B2285}"/>
                </a:ext>
              </a:extLst>
            </p:cNvPr>
            <p:cNvSpPr/>
            <p:nvPr/>
          </p:nvSpPr>
          <p:spPr>
            <a:xfrm rot="10800000" flipV="1">
              <a:off x="1221872" y="1727918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DE0F4275-69C4-4FC8-A3C7-5898F6DA3C0F}"/>
                </a:ext>
              </a:extLst>
            </p:cNvPr>
            <p:cNvSpPr/>
            <p:nvPr/>
          </p:nvSpPr>
          <p:spPr>
            <a:xfrm>
              <a:off x="1222991" y="5475869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65622321-02A6-4207-A66D-747FBB185D0F}"/>
                </a:ext>
              </a:extLst>
            </p:cNvPr>
            <p:cNvSpPr/>
            <p:nvPr/>
          </p:nvSpPr>
          <p:spPr>
            <a:xfrm>
              <a:off x="1202340" y="4940937"/>
              <a:ext cx="606503" cy="389223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n-MN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</a:t>
              </a:r>
              <a:endPara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55D11DD-850D-48EC-BBBC-5656815BED2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94" t="41445" r="52802" b="38829"/>
          <a:stretch/>
        </p:blipFill>
        <p:spPr bwMode="auto">
          <a:xfrm>
            <a:off x="1828372" y="1264225"/>
            <a:ext cx="1044703" cy="6276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29273F9-5E64-437C-B428-D1FE9771889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860" y="2392706"/>
            <a:ext cx="1080135" cy="712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2742C37-E892-4034-AF92-463A5E96559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46" y="3196766"/>
            <a:ext cx="1080135" cy="712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5B5DC93-0367-471C-86BB-095832548A1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479" y="4387978"/>
            <a:ext cx="1044702" cy="73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4766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1366</Words>
  <Application>Microsoft Office PowerPoint</Application>
  <PresentationFormat>Widescreen</PresentationFormat>
  <Paragraphs>416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Unicode MS</vt:lpstr>
      <vt:lpstr>Arial</vt:lpstr>
      <vt:lpstr>Calibri</vt:lpstr>
      <vt:lpstr>Calibri Light</vt:lpstr>
      <vt:lpstr>Roboto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Urtnasan</cp:lastModifiedBy>
  <cp:revision>77</cp:revision>
  <dcterms:created xsi:type="dcterms:W3CDTF">2020-12-03T04:55:24Z</dcterms:created>
  <dcterms:modified xsi:type="dcterms:W3CDTF">2020-12-08T08:45:23Z</dcterms:modified>
</cp:coreProperties>
</file>